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4.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5.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theme/theme6.xml" ContentType="application/vnd.openxmlformats-officedocument.theme+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theme/theme7.xml" ContentType="application/vnd.openxmlformats-officedocument.theme+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theme/theme8.xml" ContentType="application/vnd.openxmlformats-officedocument.theme+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3.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44" r:id="rId2"/>
    <p:sldMasterId id="2147483899" r:id="rId3"/>
    <p:sldMasterId id="2147483980" r:id="rId4"/>
    <p:sldMasterId id="2147484309" r:id="rId5"/>
    <p:sldMasterId id="2147484696" r:id="rId6"/>
    <p:sldMasterId id="2147484749" r:id="rId7"/>
    <p:sldMasterId id="2147484768" r:id="rId8"/>
    <p:sldMasterId id="2147484821" r:id="rId9"/>
  </p:sldMasterIdLst>
  <p:notesMasterIdLst>
    <p:notesMasterId r:id="rId74"/>
  </p:notesMasterIdLst>
  <p:handoutMasterIdLst>
    <p:handoutMasterId r:id="rId75"/>
  </p:handoutMasterIdLst>
  <p:sldIdLst>
    <p:sldId id="598" r:id="rId10"/>
    <p:sldId id="415" r:id="rId11"/>
    <p:sldId id="416" r:id="rId12"/>
    <p:sldId id="629" r:id="rId13"/>
    <p:sldId id="420" r:id="rId14"/>
    <p:sldId id="359" r:id="rId15"/>
    <p:sldId id="259" r:id="rId16"/>
    <p:sldId id="303" r:id="rId17"/>
    <p:sldId id="305" r:id="rId18"/>
    <p:sldId id="625" r:id="rId19"/>
    <p:sldId id="630" r:id="rId20"/>
    <p:sldId id="326" r:id="rId21"/>
    <p:sldId id="307" r:id="rId22"/>
    <p:sldId id="617" r:id="rId23"/>
    <p:sldId id="308" r:id="rId24"/>
    <p:sldId id="309" r:id="rId25"/>
    <p:sldId id="310" r:id="rId26"/>
    <p:sldId id="427" r:id="rId27"/>
    <p:sldId id="327" r:id="rId28"/>
    <p:sldId id="313" r:id="rId29"/>
    <p:sldId id="618" r:id="rId30"/>
    <p:sldId id="619" r:id="rId31"/>
    <p:sldId id="314" r:id="rId32"/>
    <p:sldId id="631" r:id="rId33"/>
    <p:sldId id="315" r:id="rId34"/>
    <p:sldId id="628" r:id="rId35"/>
    <p:sldId id="633" r:id="rId36"/>
    <p:sldId id="316" r:id="rId37"/>
    <p:sldId id="421" r:id="rId38"/>
    <p:sldId id="390" r:id="rId39"/>
    <p:sldId id="405" r:id="rId40"/>
    <p:sldId id="319" r:id="rId41"/>
    <p:sldId id="632" r:id="rId42"/>
    <p:sldId id="320" r:id="rId43"/>
    <p:sldId id="334" r:id="rId44"/>
    <p:sldId id="622" r:id="rId45"/>
    <p:sldId id="387" r:id="rId46"/>
    <p:sldId id="627" r:id="rId47"/>
    <p:sldId id="350" r:id="rId48"/>
    <p:sldId id="600" r:id="rId49"/>
    <p:sldId id="623" r:id="rId50"/>
    <p:sldId id="379" r:id="rId51"/>
    <p:sldId id="381" r:id="rId52"/>
    <p:sldId id="382" r:id="rId53"/>
    <p:sldId id="375" r:id="rId54"/>
    <p:sldId id="383" r:id="rId55"/>
    <p:sldId id="269" r:id="rId56"/>
    <p:sldId id="610" r:id="rId57"/>
    <p:sldId id="392" r:id="rId58"/>
    <p:sldId id="393" r:id="rId59"/>
    <p:sldId id="624" r:id="rId60"/>
    <p:sldId id="270" r:id="rId61"/>
    <p:sldId id="271" r:id="rId62"/>
    <p:sldId id="273" r:id="rId63"/>
    <p:sldId id="274" r:id="rId64"/>
    <p:sldId id="275" r:id="rId65"/>
    <p:sldId id="276" r:id="rId66"/>
    <p:sldId id="404" r:id="rId67"/>
    <p:sldId id="368" r:id="rId68"/>
    <p:sldId id="422" r:id="rId69"/>
    <p:sldId id="423" r:id="rId70"/>
    <p:sldId id="424" r:id="rId71"/>
    <p:sldId id="425" r:id="rId72"/>
    <p:sldId id="426" r:id="rId73"/>
  </p:sldIdLst>
  <p:sldSz cx="24384000" cy="13716000"/>
  <p:notesSz cx="6858000" cy="9144000"/>
  <p:defaultTextStyle>
    <a:defPPr marL="0" marR="0" indent="0" algn="l" defTabSz="910381"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7593"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5189"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2792"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0381"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37988"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65571"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593161"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0760" algn="ctr" defTabSz="821892"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frameSlides="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3D7"/>
    <a:srgbClr val="C6282C"/>
    <a:srgbClr val="5566E3"/>
    <a:srgbClr val="17B6AE"/>
    <a:srgbClr val="F7BE0B"/>
    <a:srgbClr val="2D3E50"/>
    <a:srgbClr val="16C3C0"/>
    <a:srgbClr val="F42D4F"/>
    <a:srgbClr val="000000"/>
    <a:srgbClr val="4521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50" autoAdjust="0"/>
    <p:restoredTop sz="64658" autoAdjust="0"/>
  </p:normalViewPr>
  <p:slideViewPr>
    <p:cSldViewPr snapToGrid="0" snapToObjects="1">
      <p:cViewPr varScale="1">
        <p:scale>
          <a:sx n="16" d="100"/>
          <a:sy n="16" d="100"/>
        </p:scale>
        <p:origin x="2032" y="248"/>
      </p:cViewPr>
      <p:guideLst>
        <p:guide orient="horz" pos="4320"/>
        <p:guide pos="7680"/>
      </p:guideLst>
    </p:cSldViewPr>
  </p:slideViewPr>
  <p:notesTextViewPr>
    <p:cViewPr>
      <p:scale>
        <a:sx n="100" d="100"/>
        <a:sy n="100" d="100"/>
      </p:scale>
      <p:origin x="0" y="0"/>
    </p:cViewPr>
  </p:notesTextViewPr>
  <p:sorterViewPr>
    <p:cViewPr>
      <p:scale>
        <a:sx n="89" d="100"/>
        <a:sy n="89" d="100"/>
      </p:scale>
      <p:origin x="0" y="-2685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slide" Target="slides/slide59.xml"/><Relationship Id="rId16" Type="http://schemas.openxmlformats.org/officeDocument/2006/relationships/slide" Target="slides/slide7.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slide" Target="slides/slide44.xml"/><Relationship Id="rId58" Type="http://schemas.openxmlformats.org/officeDocument/2006/relationships/slide" Target="slides/slide49.xml"/><Relationship Id="rId66" Type="http://schemas.openxmlformats.org/officeDocument/2006/relationships/slide" Target="slides/slide57.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2.xml"/><Relationship Id="rId19" Type="http://schemas.openxmlformats.org/officeDocument/2006/relationships/slide" Target="slides/slide10.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slide" Target="slides/slide55.xml"/><Relationship Id="rId69" Type="http://schemas.openxmlformats.org/officeDocument/2006/relationships/slide" Target="slides/slide60.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80" Type="http://schemas.microsoft.com/office/2016/11/relationships/changesInfo" Target="changesInfos/changesInfo1.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slide" Target="slides/slide58.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slide" Target="slides/slide61.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slide" Target="slides/slide64.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62.xml"/><Relationship Id="rId2" Type="http://schemas.openxmlformats.org/officeDocument/2006/relationships/slideMaster" Target="slideMasters/slideMaster2.xml"/><Relationship Id="rId29" Type="http://schemas.openxmlformats.org/officeDocument/2006/relationships/slide" Target="slides/slide2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med Ameen" userId="cf6f598d-6258-4af6-a34b-251706fbdfc1" providerId="ADAL" clId="{65DE9B56-90DC-4602-92A0-DA3973C253C3}"/>
    <pc:docChg chg="undo custSel addSld delSld modSld">
      <pc:chgData name="Ahmed Ameen" userId="cf6f598d-6258-4af6-a34b-251706fbdfc1" providerId="ADAL" clId="{65DE9B56-90DC-4602-92A0-DA3973C253C3}" dt="2020-07-28T06:20:29.274" v="204" actId="20577"/>
      <pc:docMkLst>
        <pc:docMk/>
      </pc:docMkLst>
      <pc:sldChg chg="modSp">
        <pc:chgData name="Ahmed Ameen" userId="cf6f598d-6258-4af6-a34b-251706fbdfc1" providerId="ADAL" clId="{65DE9B56-90DC-4602-92A0-DA3973C253C3}" dt="2020-07-28T05:19:22.760" v="0" actId="1076"/>
        <pc:sldMkLst>
          <pc:docMk/>
          <pc:sldMk cId="0" sldId="259"/>
        </pc:sldMkLst>
      </pc:sldChg>
      <pc:sldChg chg="modSp">
        <pc:chgData name="Ahmed Ameen" userId="cf6f598d-6258-4af6-a34b-251706fbdfc1" providerId="ADAL" clId="{65DE9B56-90DC-4602-92A0-DA3973C253C3}" dt="2020-07-28T05:36:19.860" v="201" actId="14100"/>
        <pc:sldMkLst>
          <pc:docMk/>
          <pc:sldMk cId="0" sldId="275"/>
        </pc:sldMkLst>
      </pc:sldChg>
      <pc:sldChg chg="modSp">
        <pc:chgData name="Ahmed Ameen" userId="cf6f598d-6258-4af6-a34b-251706fbdfc1" providerId="ADAL" clId="{65DE9B56-90DC-4602-92A0-DA3973C253C3}" dt="2020-07-28T05:36:31.113" v="203" actId="14100"/>
        <pc:sldMkLst>
          <pc:docMk/>
          <pc:sldMk cId="0" sldId="276"/>
        </pc:sldMkLst>
      </pc:sldChg>
      <pc:sldChg chg="modNotesTx">
        <pc:chgData name="Ahmed Ameen" userId="cf6f598d-6258-4af6-a34b-251706fbdfc1" providerId="ADAL" clId="{65DE9B56-90DC-4602-92A0-DA3973C253C3}" dt="2020-07-28T06:20:29.274" v="204" actId="20577"/>
        <pc:sldMkLst>
          <pc:docMk/>
          <pc:sldMk cId="1081577736" sldId="307"/>
        </pc:sldMkLst>
      </pc:sldChg>
      <pc:sldChg chg="addSp modSp">
        <pc:chgData name="Ahmed Ameen" userId="cf6f598d-6258-4af6-a34b-251706fbdfc1" providerId="ADAL" clId="{65DE9B56-90DC-4602-92A0-DA3973C253C3}" dt="2020-07-28T05:23:12.068" v="5" actId="1076"/>
        <pc:sldMkLst>
          <pc:docMk/>
          <pc:sldMk cId="569643014" sldId="310"/>
        </pc:sldMkLst>
      </pc:sldChg>
      <pc:sldChg chg="modSp del modAnim">
        <pc:chgData name="Ahmed Ameen" userId="cf6f598d-6258-4af6-a34b-251706fbdfc1" providerId="ADAL" clId="{65DE9B56-90DC-4602-92A0-DA3973C253C3}" dt="2020-07-28T05:25:23.603" v="59" actId="2696"/>
        <pc:sldMkLst>
          <pc:docMk/>
          <pc:sldMk cId="2653398034" sldId="312"/>
        </pc:sldMkLst>
      </pc:sldChg>
      <pc:sldChg chg="modSp">
        <pc:chgData name="Ahmed Ameen" userId="cf6f598d-6258-4af6-a34b-251706fbdfc1" providerId="ADAL" clId="{65DE9B56-90DC-4602-92A0-DA3973C253C3}" dt="2020-07-28T05:27:48.319" v="73" actId="1035"/>
        <pc:sldMkLst>
          <pc:docMk/>
          <pc:sldMk cId="1281157058" sldId="315"/>
        </pc:sldMkLst>
      </pc:sldChg>
      <pc:sldChg chg="modSp modAnim">
        <pc:chgData name="Ahmed Ameen" userId="cf6f598d-6258-4af6-a34b-251706fbdfc1" providerId="ADAL" clId="{65DE9B56-90DC-4602-92A0-DA3973C253C3}" dt="2020-07-28T05:33:24.086" v="136" actId="207"/>
        <pc:sldMkLst>
          <pc:docMk/>
          <pc:sldMk cId="3719122559" sldId="381"/>
        </pc:sldMkLst>
      </pc:sldChg>
      <pc:sldChg chg="modSp">
        <pc:chgData name="Ahmed Ameen" userId="cf6f598d-6258-4af6-a34b-251706fbdfc1" providerId="ADAL" clId="{65DE9B56-90DC-4602-92A0-DA3973C253C3}" dt="2020-07-28T05:33:37.082" v="138" actId="14100"/>
        <pc:sldMkLst>
          <pc:docMk/>
          <pc:sldMk cId="1391323253" sldId="382"/>
        </pc:sldMkLst>
      </pc:sldChg>
      <pc:sldChg chg="modSp">
        <pc:chgData name="Ahmed Ameen" userId="cf6f598d-6258-4af6-a34b-251706fbdfc1" providerId="ADAL" clId="{65DE9B56-90DC-4602-92A0-DA3973C253C3}" dt="2020-07-28T05:31:05.032" v="87" actId="403"/>
        <pc:sldMkLst>
          <pc:docMk/>
          <pc:sldMk cId="4168317305" sldId="387"/>
        </pc:sldMkLst>
      </pc:sldChg>
      <pc:sldChg chg="modSp">
        <pc:chgData name="Ahmed Ameen" userId="cf6f598d-6258-4af6-a34b-251706fbdfc1" providerId="ADAL" clId="{65DE9B56-90DC-4602-92A0-DA3973C253C3}" dt="2020-07-28T05:28:30.495" v="79" actId="404"/>
        <pc:sldMkLst>
          <pc:docMk/>
          <pc:sldMk cId="3797832624" sldId="390"/>
        </pc:sldMkLst>
      </pc:sldChg>
      <pc:sldChg chg="modSp">
        <pc:chgData name="Ahmed Ameen" userId="cf6f598d-6258-4af6-a34b-251706fbdfc1" providerId="ADAL" clId="{65DE9B56-90DC-4602-92A0-DA3973C253C3}" dt="2020-07-28T05:28:42.594" v="80" actId="14100"/>
        <pc:sldMkLst>
          <pc:docMk/>
          <pc:sldMk cId="3850057549" sldId="405"/>
        </pc:sldMkLst>
      </pc:sldChg>
      <pc:sldChg chg="modSp">
        <pc:chgData name="Ahmed Ameen" userId="cf6f598d-6258-4af6-a34b-251706fbdfc1" providerId="ADAL" clId="{65DE9B56-90DC-4602-92A0-DA3973C253C3}" dt="2020-07-28T05:34:18.826" v="144" actId="20577"/>
        <pc:sldMkLst>
          <pc:docMk/>
          <pc:sldMk cId="3719628571" sldId="610"/>
        </pc:sldMkLst>
      </pc:sldChg>
      <pc:sldChg chg="modTransition">
        <pc:chgData name="Ahmed Ameen" userId="cf6f598d-6258-4af6-a34b-251706fbdfc1" providerId="ADAL" clId="{65DE9B56-90DC-4602-92A0-DA3973C253C3}" dt="2020-07-28T05:26:25.029" v="60"/>
        <pc:sldMkLst>
          <pc:docMk/>
          <pc:sldMk cId="1638288472" sldId="619"/>
        </pc:sldMkLst>
      </pc:sldChg>
      <pc:sldChg chg="delSp add delAnim modNotesTx">
        <pc:chgData name="Ahmed Ameen" userId="cf6f598d-6258-4af6-a34b-251706fbdfc1" providerId="ADAL" clId="{65DE9B56-90DC-4602-92A0-DA3973C253C3}" dt="2020-07-28T05:35:30.519" v="200" actId="478"/>
        <pc:sldMkLst>
          <pc:docMk/>
          <pc:sldMk cId="3114190038" sldId="624"/>
        </pc:sldMkLst>
      </pc:sldChg>
    </pc:docChg>
  </pc:docChgLst>
  <pc:docChgLst>
    <pc:chgData name="Ahmed Ameen" userId="cf6f598d-6258-4af6-a34b-251706fbdfc1" providerId="ADAL" clId="{48C397C0-50DA-4F91-9EBB-FB54D95D1E51}"/>
    <pc:docChg chg="addSld delSld modSld">
      <pc:chgData name="Ahmed Ameen" userId="cf6f598d-6258-4af6-a34b-251706fbdfc1" providerId="ADAL" clId="{48C397C0-50DA-4F91-9EBB-FB54D95D1E51}" dt="2020-07-08T09:34:27.545" v="1" actId="2696"/>
      <pc:docMkLst>
        <pc:docMk/>
      </pc:docMkLst>
      <pc:sldChg chg="add">
        <pc:chgData name="Ahmed Ameen" userId="cf6f598d-6258-4af6-a34b-251706fbdfc1" providerId="ADAL" clId="{48C397C0-50DA-4F91-9EBB-FB54D95D1E51}" dt="2020-07-08T09:34:25.525" v="0" actId="2696"/>
        <pc:sldMkLst>
          <pc:docMk/>
          <pc:sldMk cId="3242204836" sldId="359"/>
        </pc:sldMkLst>
      </pc:sldChg>
    </pc:docChg>
  </pc:docChgLst>
  <pc:docChgLst>
    <pc:chgData name="Manoj Jeyaraj" userId="f44e9710-fa93-49d0-9b21-2c3471288571" providerId="ADAL" clId="{FC3AEBF1-98BE-43BA-BF95-FA04C6258015}"/>
    <pc:docChg chg="undo custSel addSld delSld modSld sldOrd">
      <pc:chgData name="Manoj Jeyaraj" userId="f44e9710-fa93-49d0-9b21-2c3471288571" providerId="ADAL" clId="{FC3AEBF1-98BE-43BA-BF95-FA04C6258015}" dt="2024-01-23T11:43:17.662" v="726"/>
      <pc:docMkLst>
        <pc:docMk/>
      </pc:docMkLst>
      <pc:sldChg chg="delSp modSp mod delAnim modAnim">
        <pc:chgData name="Manoj Jeyaraj" userId="f44e9710-fa93-49d0-9b21-2c3471288571" providerId="ADAL" clId="{FC3AEBF1-98BE-43BA-BF95-FA04C6258015}" dt="2024-01-23T11:21:53.501" v="440" actId="20577"/>
        <pc:sldMkLst>
          <pc:docMk/>
          <pc:sldMk cId="0" sldId="259"/>
        </pc:sldMkLst>
      </pc:sldChg>
      <pc:sldChg chg="modSp mod">
        <pc:chgData name="Manoj Jeyaraj" userId="f44e9710-fa93-49d0-9b21-2c3471288571" providerId="ADAL" clId="{FC3AEBF1-98BE-43BA-BF95-FA04C6258015}" dt="2024-01-23T11:27:59.054" v="469" actId="1076"/>
        <pc:sldMkLst>
          <pc:docMk/>
          <pc:sldMk cId="1081577736" sldId="307"/>
        </pc:sldMkLst>
      </pc:sldChg>
      <pc:sldChg chg="modSp mod">
        <pc:chgData name="Manoj Jeyaraj" userId="f44e9710-fa93-49d0-9b21-2c3471288571" providerId="ADAL" clId="{FC3AEBF1-98BE-43BA-BF95-FA04C6258015}" dt="2024-01-23T11:25:51.663" v="449" actId="207"/>
        <pc:sldMkLst>
          <pc:docMk/>
          <pc:sldMk cId="1218647108" sldId="309"/>
        </pc:sldMkLst>
      </pc:sldChg>
      <pc:sldChg chg="modSp mod">
        <pc:chgData name="Manoj Jeyaraj" userId="f44e9710-fa93-49d0-9b21-2c3471288571" providerId="ADAL" clId="{FC3AEBF1-98BE-43BA-BF95-FA04C6258015}" dt="2024-01-23T11:27:40.244" v="464" actId="207"/>
        <pc:sldMkLst>
          <pc:docMk/>
          <pc:sldMk cId="3885248967" sldId="313"/>
        </pc:sldMkLst>
      </pc:sldChg>
      <pc:sldChg chg="mod modShow">
        <pc:chgData name="Manoj Jeyaraj" userId="f44e9710-fa93-49d0-9b21-2c3471288571" providerId="ADAL" clId="{FC3AEBF1-98BE-43BA-BF95-FA04C6258015}" dt="2024-01-23T11:23:44.429" v="441" actId="729"/>
        <pc:sldMkLst>
          <pc:docMk/>
          <pc:sldMk cId="1021379374" sldId="314"/>
        </pc:sldMkLst>
      </pc:sldChg>
      <pc:sldChg chg="modSp mod">
        <pc:chgData name="Manoj Jeyaraj" userId="f44e9710-fa93-49d0-9b21-2c3471288571" providerId="ADAL" clId="{FC3AEBF1-98BE-43BA-BF95-FA04C6258015}" dt="2024-01-23T11:28:47.781" v="477" actId="207"/>
        <pc:sldMkLst>
          <pc:docMk/>
          <pc:sldMk cId="1281157058" sldId="315"/>
        </pc:sldMkLst>
      </pc:sldChg>
      <pc:sldChg chg="modSp mod">
        <pc:chgData name="Manoj Jeyaraj" userId="f44e9710-fa93-49d0-9b21-2c3471288571" providerId="ADAL" clId="{FC3AEBF1-98BE-43BA-BF95-FA04C6258015}" dt="2024-01-23T11:28:59.382" v="478" actId="207"/>
        <pc:sldMkLst>
          <pc:docMk/>
          <pc:sldMk cId="3224120356" sldId="316"/>
        </pc:sldMkLst>
      </pc:sldChg>
      <pc:sldChg chg="modSp mod modShow">
        <pc:chgData name="Manoj Jeyaraj" userId="f44e9710-fa93-49d0-9b21-2c3471288571" providerId="ADAL" clId="{FC3AEBF1-98BE-43BA-BF95-FA04C6258015}" dt="2024-01-23T11:28:15.646" v="471" actId="207"/>
        <pc:sldMkLst>
          <pc:docMk/>
          <pc:sldMk cId="1957660738" sldId="326"/>
        </pc:sldMkLst>
      </pc:sldChg>
      <pc:sldChg chg="modSp mod">
        <pc:chgData name="Manoj Jeyaraj" userId="f44e9710-fa93-49d0-9b21-2c3471288571" providerId="ADAL" clId="{FC3AEBF1-98BE-43BA-BF95-FA04C6258015}" dt="2024-01-23T11:27:16.895" v="460" actId="207"/>
        <pc:sldMkLst>
          <pc:docMk/>
          <pc:sldMk cId="3850057549" sldId="405"/>
        </pc:sldMkLst>
      </pc:sldChg>
      <pc:sldChg chg="modSp mod">
        <pc:chgData name="Manoj Jeyaraj" userId="f44e9710-fa93-49d0-9b21-2c3471288571" providerId="ADAL" clId="{FC3AEBF1-98BE-43BA-BF95-FA04C6258015}" dt="2024-01-17T05:38:07.661" v="9" actId="20577"/>
        <pc:sldMkLst>
          <pc:docMk/>
          <pc:sldMk cId="2693813809" sldId="420"/>
        </pc:sldMkLst>
      </pc:sldChg>
      <pc:sldChg chg="modSp mod modAnim">
        <pc:chgData name="Manoj Jeyaraj" userId="f44e9710-fa93-49d0-9b21-2c3471288571" providerId="ADAL" clId="{FC3AEBF1-98BE-43BA-BF95-FA04C6258015}" dt="2024-01-23T11:28:29.311" v="475" actId="20577"/>
        <pc:sldMkLst>
          <pc:docMk/>
          <pc:sldMk cId="3622132210" sldId="617"/>
        </pc:sldMkLst>
      </pc:sldChg>
      <pc:sldChg chg="modSp mod">
        <pc:chgData name="Manoj Jeyaraj" userId="f44e9710-fa93-49d0-9b21-2c3471288571" providerId="ADAL" clId="{FC3AEBF1-98BE-43BA-BF95-FA04C6258015}" dt="2024-01-23T11:27:35.061" v="463" actId="207"/>
        <pc:sldMkLst>
          <pc:docMk/>
          <pc:sldMk cId="1566655573" sldId="618"/>
        </pc:sldMkLst>
      </pc:sldChg>
      <pc:sldChg chg="mod modShow">
        <pc:chgData name="Manoj Jeyaraj" userId="f44e9710-fa93-49d0-9b21-2c3471288571" providerId="ADAL" clId="{FC3AEBF1-98BE-43BA-BF95-FA04C6258015}" dt="2024-01-23T11:23:44.429" v="441" actId="729"/>
        <pc:sldMkLst>
          <pc:docMk/>
          <pc:sldMk cId="1638288472" sldId="619"/>
        </pc:sldMkLst>
      </pc:sldChg>
      <pc:sldChg chg="del">
        <pc:chgData name="Manoj Jeyaraj" userId="f44e9710-fa93-49d0-9b21-2c3471288571" providerId="ADAL" clId="{FC3AEBF1-98BE-43BA-BF95-FA04C6258015}" dt="2024-01-23T11:26:46.193" v="455" actId="47"/>
        <pc:sldMkLst>
          <pc:docMk/>
          <pc:sldMk cId="1245849926" sldId="620"/>
        </pc:sldMkLst>
      </pc:sldChg>
      <pc:sldChg chg="del">
        <pc:chgData name="Manoj Jeyaraj" userId="f44e9710-fa93-49d0-9b21-2c3471288571" providerId="ADAL" clId="{FC3AEBF1-98BE-43BA-BF95-FA04C6258015}" dt="2024-01-23T11:27:10.440" v="459" actId="47"/>
        <pc:sldMkLst>
          <pc:docMk/>
          <pc:sldMk cId="2715125570" sldId="621"/>
        </pc:sldMkLst>
      </pc:sldChg>
      <pc:sldChg chg="ord modNotesTx">
        <pc:chgData name="Manoj Jeyaraj" userId="f44e9710-fa93-49d0-9b21-2c3471288571" providerId="ADAL" clId="{FC3AEBF1-98BE-43BA-BF95-FA04C6258015}" dt="2024-01-23T11:20:01.175" v="152" actId="20577"/>
        <pc:sldMkLst>
          <pc:docMk/>
          <pc:sldMk cId="424407256" sldId="625"/>
        </pc:sldMkLst>
      </pc:sldChg>
      <pc:sldChg chg="add del">
        <pc:chgData name="Manoj Jeyaraj" userId="f44e9710-fa93-49d0-9b21-2c3471288571" providerId="ADAL" clId="{FC3AEBF1-98BE-43BA-BF95-FA04C6258015}" dt="2024-01-17T06:10:25.226" v="12" actId="47"/>
        <pc:sldMkLst>
          <pc:docMk/>
          <pc:sldMk cId="2213198097" sldId="626"/>
        </pc:sldMkLst>
      </pc:sldChg>
      <pc:sldChg chg="addSp delSp modSp add mod modNotesTx">
        <pc:chgData name="Manoj Jeyaraj" userId="f44e9710-fa93-49d0-9b21-2c3471288571" providerId="ADAL" clId="{FC3AEBF1-98BE-43BA-BF95-FA04C6258015}" dt="2024-01-23T11:43:17.662" v="726"/>
        <pc:sldMkLst>
          <pc:docMk/>
          <pc:sldMk cId="1798661400" sldId="628"/>
        </pc:sldMkLst>
      </pc:sldChg>
      <pc:sldChg chg="del">
        <pc:chgData name="Manoj Jeyaraj" userId="f44e9710-fa93-49d0-9b21-2c3471288571" providerId="ADAL" clId="{FC3AEBF1-98BE-43BA-BF95-FA04C6258015}" dt="2024-01-23T11:29:18.114" v="479" actId="2696"/>
        <pc:sldMkLst>
          <pc:docMk/>
          <pc:sldMk cId="3319776253" sldId="628"/>
        </pc:sldMkLst>
      </pc:sldChg>
      <pc:sldChg chg="ord modNotesTx">
        <pc:chgData name="Manoj Jeyaraj" userId="f44e9710-fa93-49d0-9b21-2c3471288571" providerId="ADAL" clId="{FC3AEBF1-98BE-43BA-BF95-FA04C6258015}" dt="2024-01-23T11:20:57.252" v="306" actId="20577"/>
        <pc:sldMkLst>
          <pc:docMk/>
          <pc:sldMk cId="289032655" sldId="630"/>
        </pc:sldMkLst>
      </pc:sldChg>
      <pc:sldChg chg="add">
        <pc:chgData name="Manoj Jeyaraj" userId="f44e9710-fa93-49d0-9b21-2c3471288571" providerId="ADAL" clId="{FC3AEBF1-98BE-43BA-BF95-FA04C6258015}" dt="2024-01-23T11:26:44.422" v="454"/>
        <pc:sldMkLst>
          <pc:docMk/>
          <pc:sldMk cId="2448625299" sldId="631"/>
        </pc:sldMkLst>
      </pc:sldChg>
      <pc:sldChg chg="add del modNotesTx">
        <pc:chgData name="Manoj Jeyaraj" userId="f44e9710-fa93-49d0-9b21-2c3471288571" providerId="ADAL" clId="{FC3AEBF1-98BE-43BA-BF95-FA04C6258015}" dt="2024-01-23T11:19:33.831" v="97" actId="47"/>
        <pc:sldMkLst>
          <pc:docMk/>
          <pc:sldMk cId="2745263343" sldId="631"/>
        </pc:sldMkLst>
      </pc:sldChg>
      <pc:sldChg chg="add">
        <pc:chgData name="Manoj Jeyaraj" userId="f44e9710-fa93-49d0-9b21-2c3471288571" providerId="ADAL" clId="{FC3AEBF1-98BE-43BA-BF95-FA04C6258015}" dt="2024-01-23T11:27:07.549" v="458"/>
        <pc:sldMkLst>
          <pc:docMk/>
          <pc:sldMk cId="2256325878" sldId="632"/>
        </pc:sldMkLst>
      </pc:sldChg>
      <pc:sldChg chg="addSp delSp modSp add mod modNotesTx">
        <pc:chgData name="Manoj Jeyaraj" userId="f44e9710-fa93-49d0-9b21-2c3471288571" providerId="ADAL" clId="{FC3AEBF1-98BE-43BA-BF95-FA04C6258015}" dt="2024-01-23T11:36:52.805" v="627" actId="20577"/>
        <pc:sldMkLst>
          <pc:docMk/>
          <pc:sldMk cId="1595041329" sldId="633"/>
        </pc:sldMkLst>
      </pc:sldChg>
      <pc:sldChg chg="modSp new del mod">
        <pc:chgData name="Manoj Jeyaraj" userId="f44e9710-fa93-49d0-9b21-2c3471288571" providerId="ADAL" clId="{FC3AEBF1-98BE-43BA-BF95-FA04C6258015}" dt="2024-01-23T11:36:08.435" v="504" actId="47"/>
        <pc:sldMkLst>
          <pc:docMk/>
          <pc:sldMk cId="1119009487" sldId="634"/>
        </pc:sldMkLst>
      </pc:sldChg>
    </pc:docChg>
  </pc:docChgLst>
  <pc:docChgLst>
    <pc:chgData name="Fatma Alsagaf" userId="ef587b5e-378a-4bb3-aa9f-3c15b98138a4" providerId="ADAL" clId="{413EC9A8-BF28-452F-9F3D-FD268D7F255B}"/>
    <pc:docChg chg="sldOrd">
      <pc:chgData name="Fatma Alsagaf" userId="ef587b5e-378a-4bb3-aa9f-3c15b98138a4" providerId="ADAL" clId="{413EC9A8-BF28-452F-9F3D-FD268D7F255B}" dt="2025-01-27T11:02:28.235" v="3"/>
      <pc:docMkLst>
        <pc:docMk/>
      </pc:docMkLst>
      <pc:sldChg chg="ord">
        <pc:chgData name="Fatma Alsagaf" userId="ef587b5e-378a-4bb3-aa9f-3c15b98138a4" providerId="ADAL" clId="{413EC9A8-BF28-452F-9F3D-FD268D7F255B}" dt="2025-01-27T11:02:28.235" v="3"/>
        <pc:sldMkLst>
          <pc:docMk/>
          <pc:sldMk cId="547804928" sldId="598"/>
        </pc:sldMkLst>
      </pc:sldChg>
    </pc:docChg>
  </pc:docChgLst>
  <pc:docChgLst>
    <pc:chgData name="Manoj Jeyaraj" userId="f44e9710-fa93-49d0-9b21-2c3471288571" providerId="ADAL" clId="{F356E062-D746-480B-AE70-32B0737B985C}"/>
    <pc:docChg chg="undo custSel addSld modSld">
      <pc:chgData name="Manoj Jeyaraj" userId="f44e9710-fa93-49d0-9b21-2c3471288571" providerId="ADAL" clId="{F356E062-D746-480B-AE70-32B0737B985C}" dt="2023-11-14T07:23:18.308" v="54" actId="14100"/>
      <pc:docMkLst>
        <pc:docMk/>
      </pc:docMkLst>
      <pc:sldChg chg="addSp delSp mod addAnim delAnim">
        <pc:chgData name="Manoj Jeyaraj" userId="f44e9710-fa93-49d0-9b21-2c3471288571" providerId="ADAL" clId="{F356E062-D746-480B-AE70-32B0737B985C}" dt="2023-11-14T06:53:24.908" v="5" actId="478"/>
        <pc:sldMkLst>
          <pc:docMk/>
          <pc:sldMk cId="0" sldId="259"/>
        </pc:sldMkLst>
      </pc:sldChg>
      <pc:sldChg chg="addSp modSp mod modShow">
        <pc:chgData name="Manoj Jeyaraj" userId="f44e9710-fa93-49d0-9b21-2c3471288571" providerId="ADAL" clId="{F356E062-D746-480B-AE70-32B0737B985C}" dt="2023-11-14T06:54:18.748" v="7" actId="1076"/>
        <pc:sldMkLst>
          <pc:docMk/>
          <pc:sldMk cId="1081577736" sldId="307"/>
        </pc:sldMkLst>
      </pc:sldChg>
      <pc:sldChg chg="mod modShow">
        <pc:chgData name="Manoj Jeyaraj" userId="f44e9710-fa93-49d0-9b21-2c3471288571" providerId="ADAL" clId="{F356E062-D746-480B-AE70-32B0737B985C}" dt="2023-11-14T06:55:17.904" v="8" actId="729"/>
        <pc:sldMkLst>
          <pc:docMk/>
          <pc:sldMk cId="1957660738" sldId="326"/>
        </pc:sldMkLst>
      </pc:sldChg>
      <pc:sldChg chg="modSp mod">
        <pc:chgData name="Manoj Jeyaraj" userId="f44e9710-fa93-49d0-9b21-2c3471288571" providerId="ADAL" clId="{F356E062-D746-480B-AE70-32B0737B985C}" dt="2023-11-14T06:47:05.720" v="0" actId="6549"/>
        <pc:sldMkLst>
          <pc:docMk/>
          <pc:sldMk cId="3560837805" sldId="415"/>
        </pc:sldMkLst>
      </pc:sldChg>
      <pc:sldChg chg="modSp mod">
        <pc:chgData name="Manoj Jeyaraj" userId="f44e9710-fa93-49d0-9b21-2c3471288571" providerId="ADAL" clId="{F356E062-D746-480B-AE70-32B0737B985C}" dt="2023-11-14T06:47:11.710" v="1" actId="6549"/>
        <pc:sldMkLst>
          <pc:docMk/>
          <pc:sldMk cId="2887038421" sldId="416"/>
        </pc:sldMkLst>
      </pc:sldChg>
      <pc:sldChg chg="addSp delSp modSp new mod">
        <pc:chgData name="Manoj Jeyaraj" userId="f44e9710-fa93-49d0-9b21-2c3471288571" providerId="ADAL" clId="{F356E062-D746-480B-AE70-32B0737B985C}" dt="2023-11-14T06:58:10.547" v="19" actId="1076"/>
        <pc:sldMkLst>
          <pc:docMk/>
          <pc:sldMk cId="424407256" sldId="625"/>
        </pc:sldMkLst>
      </pc:sldChg>
      <pc:sldChg chg="add">
        <pc:chgData name="Manoj Jeyaraj" userId="f44e9710-fa93-49d0-9b21-2c3471288571" providerId="ADAL" clId="{F356E062-D746-480B-AE70-32B0737B985C}" dt="2023-11-14T06:58:31.204" v="20"/>
        <pc:sldMkLst>
          <pc:docMk/>
          <pc:sldMk cId="2213198097" sldId="626"/>
        </pc:sldMkLst>
      </pc:sldChg>
      <pc:sldChg chg="addSp delSp modSp new mod">
        <pc:chgData name="Manoj Jeyaraj" userId="f44e9710-fa93-49d0-9b21-2c3471288571" providerId="ADAL" clId="{F356E062-D746-480B-AE70-32B0737B985C}" dt="2023-11-14T07:02:37.848" v="32" actId="2085"/>
        <pc:sldMkLst>
          <pc:docMk/>
          <pc:sldMk cId="1855657758" sldId="627"/>
        </pc:sldMkLst>
      </pc:sldChg>
      <pc:sldChg chg="addSp delSp modSp new mod">
        <pc:chgData name="Manoj Jeyaraj" userId="f44e9710-fa93-49d0-9b21-2c3471288571" providerId="ADAL" clId="{F356E062-D746-480B-AE70-32B0737B985C}" dt="2023-11-14T07:10:31.333" v="43" actId="1076"/>
        <pc:sldMkLst>
          <pc:docMk/>
          <pc:sldMk cId="3319776253" sldId="628"/>
        </pc:sldMkLst>
      </pc:sldChg>
      <pc:sldChg chg="addSp delSp modSp new mod">
        <pc:chgData name="Manoj Jeyaraj" userId="f44e9710-fa93-49d0-9b21-2c3471288571" providerId="ADAL" clId="{F356E062-D746-480B-AE70-32B0737B985C}" dt="2023-11-14T07:21:18.626" v="49" actId="14100"/>
        <pc:sldMkLst>
          <pc:docMk/>
          <pc:sldMk cId="2732640026" sldId="629"/>
        </pc:sldMkLst>
      </pc:sldChg>
      <pc:sldChg chg="addSp delSp modSp new mod">
        <pc:chgData name="Manoj Jeyaraj" userId="f44e9710-fa93-49d0-9b21-2c3471288571" providerId="ADAL" clId="{F356E062-D746-480B-AE70-32B0737B985C}" dt="2023-11-14T07:23:18.308" v="54" actId="14100"/>
        <pc:sldMkLst>
          <pc:docMk/>
          <pc:sldMk cId="289032655" sldId="630"/>
        </pc:sldMkLst>
      </pc:sldChg>
    </pc:docChg>
  </pc:docChgLst>
  <pc:docChgLst>
    <pc:chgData name="Haidy Gabrah" userId="1f42245c-7200-48e5-b0fc-b497ee376052" providerId="ADAL" clId="{AD6241A9-26E9-42B0-BF62-245BADF0D43A}"/>
    <pc:docChg chg="custSel modSld">
      <pc:chgData name="Haidy Gabrah" userId="1f42245c-7200-48e5-b0fc-b497ee376052" providerId="ADAL" clId="{AD6241A9-26E9-42B0-BF62-245BADF0D43A}" dt="2024-08-30T09:46:09.773" v="0" actId="33524"/>
      <pc:docMkLst>
        <pc:docMk/>
      </pc:docMkLst>
      <pc:sldChg chg="modNotesTx">
        <pc:chgData name="Haidy Gabrah" userId="1f42245c-7200-48e5-b0fc-b497ee376052" providerId="ADAL" clId="{AD6241A9-26E9-42B0-BF62-245BADF0D43A}" dt="2024-08-30T09:46:09.773" v="0" actId="33524"/>
        <pc:sldMkLst>
          <pc:docMk/>
          <pc:sldMk cId="1081577736" sldId="307"/>
        </pc:sldMkLst>
      </pc:sldChg>
    </pc:docChg>
  </pc:docChgLst>
  <pc:docChgLst>
    <pc:chgData name="Felicity Thornton" userId="S::felicity.thornton@alfuttaim.com::49eceb40-a5c2-4c0b-aaf7-0fd94dfa800f" providerId="AD" clId="Web-{AE4DF9D3-B4C3-4BA3-813D-8D4B6B7DFFE8}"/>
    <pc:docChg chg="sldOrd">
      <pc:chgData name="Felicity Thornton" userId="S::felicity.thornton@alfuttaim.com::49eceb40-a5c2-4c0b-aaf7-0fd94dfa800f" providerId="AD" clId="Web-{AE4DF9D3-B4C3-4BA3-813D-8D4B6B7DFFE8}" dt="2022-10-21T07:09:48.998" v="1"/>
      <pc:docMkLst>
        <pc:docMk/>
      </pc:docMkLst>
      <pc:sldChg chg="ord">
        <pc:chgData name="Felicity Thornton" userId="S::felicity.thornton@alfuttaim.com::49eceb40-a5c2-4c0b-aaf7-0fd94dfa800f" providerId="AD" clId="Web-{AE4DF9D3-B4C3-4BA3-813D-8D4B6B7DFFE8}" dt="2022-10-21T07:09:48.998" v="1"/>
        <pc:sldMkLst>
          <pc:docMk/>
          <pc:sldMk cId="3977582423" sldId="305"/>
        </pc:sldMkLst>
      </pc:sldChg>
    </pc:docChg>
  </pc:docChgLst>
  <pc:docChgLst>
    <pc:chgData name="Richa Patney" userId="S::richa.patney@alfuttaim.com::89fbd023-77c6-470f-9eba-bda25883ae78" providerId="AD" clId="Web-{9E41AD91-51A5-461A-94EC-6122019323B3}"/>
    <pc:docChg chg="sldOrd">
      <pc:chgData name="Richa Patney" userId="S::richa.patney@alfuttaim.com::89fbd023-77c6-470f-9eba-bda25883ae78" providerId="AD" clId="Web-{9E41AD91-51A5-461A-94EC-6122019323B3}" dt="2024-02-08T08:50:54.978" v="0"/>
      <pc:docMkLst>
        <pc:docMk/>
      </pc:docMkLst>
      <pc:sldChg chg="ord">
        <pc:chgData name="Richa Patney" userId="S::richa.patney@alfuttaim.com::89fbd023-77c6-470f-9eba-bda25883ae78" providerId="AD" clId="Web-{9E41AD91-51A5-461A-94EC-6122019323B3}" dt="2024-02-08T08:50:54.978" v="0"/>
        <pc:sldMkLst>
          <pc:docMk/>
          <pc:sldMk cId="1833334423" sldId="623"/>
        </pc:sldMkLst>
      </pc:sldChg>
    </pc:docChg>
  </pc:docChgLst>
  <pc:docChgLst>
    <pc:chgData name="Judi Bou Hanna" userId="S::judi.bouhanna@alfuttaim.com::28d72e67-d27c-44d1-827e-b31ef9365f5c" providerId="AD" clId="Web-{8EE05CBC-2C40-0BA1-5156-CA576E6E1E1C}"/>
    <pc:docChg chg="sldOrd">
      <pc:chgData name="Judi Bou Hanna" userId="S::judi.bouhanna@alfuttaim.com::28d72e67-d27c-44d1-827e-b31ef9365f5c" providerId="AD" clId="Web-{8EE05CBC-2C40-0BA1-5156-CA576E6E1E1C}" dt="2023-10-23T20:56:31.803" v="0"/>
      <pc:docMkLst>
        <pc:docMk/>
      </pc:docMkLst>
      <pc:sldChg chg="ord">
        <pc:chgData name="Judi Bou Hanna" userId="S::judi.bouhanna@alfuttaim.com::28d72e67-d27c-44d1-827e-b31ef9365f5c" providerId="AD" clId="Web-{8EE05CBC-2C40-0BA1-5156-CA576E6E1E1C}" dt="2023-10-23T20:56:31.803" v="0"/>
        <pc:sldMkLst>
          <pc:docMk/>
          <pc:sldMk cId="1566655573" sldId="618"/>
        </pc:sldMkLst>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95217110613"/>
          <c:y val="0.120758697427438"/>
          <c:w val="0.842190179187566"/>
          <c:h val="0.64905680398597398"/>
        </c:manualLayout>
      </c:layout>
      <c:barChart>
        <c:barDir val="col"/>
        <c:grouping val="percentStacked"/>
        <c:varyColors val="0"/>
        <c:ser>
          <c:idx val="0"/>
          <c:order val="0"/>
          <c:tx>
            <c:strRef>
              <c:f>Sheet1!$B$1</c:f>
              <c:strCache>
                <c:ptCount val="1"/>
                <c:pt idx="0">
                  <c:v>5</c:v>
                </c:pt>
              </c:strCache>
            </c:strRef>
          </c:tx>
          <c:spPr>
            <a:solidFill>
              <a:srgbClr val="00B050"/>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Goals</c:v>
                </c:pt>
                <c:pt idx="1">
                  <c:v>Inspired</c:v>
                </c:pt>
                <c:pt idx="2">
                  <c:v>Care</c:v>
                </c:pt>
                <c:pt idx="3">
                  <c:v>Quality</c:v>
                </c:pt>
                <c:pt idx="4">
                  <c:v>Tools &amp; Resources</c:v>
                </c:pt>
                <c:pt idx="5">
                  <c:v>Respect</c:v>
                </c:pt>
                <c:pt idx="6">
                  <c:v>The work</c:v>
                </c:pt>
                <c:pt idx="7">
                  <c:v>Growth</c:v>
                </c:pt>
                <c:pt idx="8">
                  <c:v>Opportunities</c:v>
                </c:pt>
                <c:pt idx="9">
                  <c:v>Recognition</c:v>
                </c:pt>
                <c:pt idx="10">
                  <c:v>Feedback</c:v>
                </c:pt>
                <c:pt idx="11">
                  <c:v>Opinions</c:v>
                </c:pt>
              </c:strCache>
            </c:strRef>
          </c:cat>
          <c:val>
            <c:numRef>
              <c:f>Sheet1!$B$2:$B$13</c:f>
              <c:numCache>
                <c:formatCode>General</c:formatCode>
                <c:ptCount val="12"/>
                <c:pt idx="0">
                  <c:v>51</c:v>
                </c:pt>
                <c:pt idx="1">
                  <c:v>42</c:v>
                </c:pt>
                <c:pt idx="2">
                  <c:v>40</c:v>
                </c:pt>
                <c:pt idx="3">
                  <c:v>40</c:v>
                </c:pt>
                <c:pt idx="4">
                  <c:v>38</c:v>
                </c:pt>
                <c:pt idx="5">
                  <c:v>38</c:v>
                </c:pt>
                <c:pt idx="6">
                  <c:v>37</c:v>
                </c:pt>
                <c:pt idx="7">
                  <c:v>37</c:v>
                </c:pt>
                <c:pt idx="8">
                  <c:v>35</c:v>
                </c:pt>
                <c:pt idx="9">
                  <c:v>33</c:v>
                </c:pt>
                <c:pt idx="10">
                  <c:v>32</c:v>
                </c:pt>
                <c:pt idx="11">
                  <c:v>30</c:v>
                </c:pt>
              </c:numCache>
            </c:numRef>
          </c:val>
          <c:extLst>
            <c:ext xmlns:c16="http://schemas.microsoft.com/office/drawing/2014/chart" uri="{C3380CC4-5D6E-409C-BE32-E72D297353CC}">
              <c16:uniqueId val="{00000000-23A6-4ACA-9D99-30C697050F3D}"/>
            </c:ext>
          </c:extLst>
        </c:ser>
        <c:ser>
          <c:idx val="1"/>
          <c:order val="1"/>
          <c:tx>
            <c:strRef>
              <c:f>Sheet1!$C$1</c:f>
              <c:strCache>
                <c:ptCount val="1"/>
                <c:pt idx="0">
                  <c:v>4</c:v>
                </c:pt>
              </c:strCache>
            </c:strRef>
          </c:tx>
          <c:spPr>
            <a:solidFill>
              <a:srgbClr val="0FB694"/>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Goals</c:v>
                </c:pt>
                <c:pt idx="1">
                  <c:v>Inspired</c:v>
                </c:pt>
                <c:pt idx="2">
                  <c:v>Care</c:v>
                </c:pt>
                <c:pt idx="3">
                  <c:v>Quality</c:v>
                </c:pt>
                <c:pt idx="4">
                  <c:v>Tools &amp; Resources</c:v>
                </c:pt>
                <c:pt idx="5">
                  <c:v>Respect</c:v>
                </c:pt>
                <c:pt idx="6">
                  <c:v>The work</c:v>
                </c:pt>
                <c:pt idx="7">
                  <c:v>Growth</c:v>
                </c:pt>
                <c:pt idx="8">
                  <c:v>Opportunities</c:v>
                </c:pt>
                <c:pt idx="9">
                  <c:v>Recognition</c:v>
                </c:pt>
                <c:pt idx="10">
                  <c:v>Feedback</c:v>
                </c:pt>
                <c:pt idx="11">
                  <c:v>Opinions</c:v>
                </c:pt>
              </c:strCache>
            </c:strRef>
          </c:cat>
          <c:val>
            <c:numRef>
              <c:f>Sheet1!$C$2:$C$13</c:f>
              <c:numCache>
                <c:formatCode>General</c:formatCode>
                <c:ptCount val="12"/>
                <c:pt idx="0">
                  <c:v>41</c:v>
                </c:pt>
                <c:pt idx="1">
                  <c:v>40</c:v>
                </c:pt>
                <c:pt idx="2">
                  <c:v>40</c:v>
                </c:pt>
                <c:pt idx="3">
                  <c:v>44</c:v>
                </c:pt>
                <c:pt idx="4">
                  <c:v>44</c:v>
                </c:pt>
                <c:pt idx="5">
                  <c:v>42</c:v>
                </c:pt>
                <c:pt idx="6">
                  <c:v>49</c:v>
                </c:pt>
                <c:pt idx="7">
                  <c:v>38</c:v>
                </c:pt>
                <c:pt idx="8">
                  <c:v>43</c:v>
                </c:pt>
                <c:pt idx="9">
                  <c:v>39</c:v>
                </c:pt>
                <c:pt idx="10">
                  <c:v>46</c:v>
                </c:pt>
                <c:pt idx="11">
                  <c:v>44</c:v>
                </c:pt>
              </c:numCache>
            </c:numRef>
          </c:val>
          <c:extLst>
            <c:ext xmlns:c16="http://schemas.microsoft.com/office/drawing/2014/chart" uri="{C3380CC4-5D6E-409C-BE32-E72D297353CC}">
              <c16:uniqueId val="{00000001-23A6-4ACA-9D99-30C697050F3D}"/>
            </c:ext>
          </c:extLst>
        </c:ser>
        <c:ser>
          <c:idx val="2"/>
          <c:order val="2"/>
          <c:tx>
            <c:strRef>
              <c:f>Sheet1!$D$1</c:f>
              <c:strCache>
                <c:ptCount val="1"/>
                <c:pt idx="0">
                  <c:v>3</c:v>
                </c:pt>
              </c:strCache>
            </c:strRef>
          </c:tx>
          <c:spPr>
            <a:solidFill>
              <a:srgbClr val="FFC000"/>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Goals</c:v>
                </c:pt>
                <c:pt idx="1">
                  <c:v>Inspired</c:v>
                </c:pt>
                <c:pt idx="2">
                  <c:v>Care</c:v>
                </c:pt>
                <c:pt idx="3">
                  <c:v>Quality</c:v>
                </c:pt>
                <c:pt idx="4">
                  <c:v>Tools &amp; Resources</c:v>
                </c:pt>
                <c:pt idx="5">
                  <c:v>Respect</c:v>
                </c:pt>
                <c:pt idx="6">
                  <c:v>The work</c:v>
                </c:pt>
                <c:pt idx="7">
                  <c:v>Growth</c:v>
                </c:pt>
                <c:pt idx="8">
                  <c:v>Opportunities</c:v>
                </c:pt>
                <c:pt idx="9">
                  <c:v>Recognition</c:v>
                </c:pt>
                <c:pt idx="10">
                  <c:v>Feedback</c:v>
                </c:pt>
                <c:pt idx="11">
                  <c:v>Opinions</c:v>
                </c:pt>
              </c:strCache>
            </c:strRef>
          </c:cat>
          <c:val>
            <c:numRef>
              <c:f>Sheet1!$D$2:$D$13</c:f>
              <c:numCache>
                <c:formatCode>General</c:formatCode>
                <c:ptCount val="12"/>
                <c:pt idx="0">
                  <c:v>5</c:v>
                </c:pt>
                <c:pt idx="1">
                  <c:v>10</c:v>
                </c:pt>
                <c:pt idx="2">
                  <c:v>11</c:v>
                </c:pt>
                <c:pt idx="3">
                  <c:v>10</c:v>
                </c:pt>
                <c:pt idx="4">
                  <c:v>10</c:v>
                </c:pt>
                <c:pt idx="5">
                  <c:v>12</c:v>
                </c:pt>
                <c:pt idx="6">
                  <c:v>10</c:v>
                </c:pt>
                <c:pt idx="7">
                  <c:v>14</c:v>
                </c:pt>
                <c:pt idx="8">
                  <c:v>12</c:v>
                </c:pt>
                <c:pt idx="9">
                  <c:v>14</c:v>
                </c:pt>
                <c:pt idx="10">
                  <c:v>13</c:v>
                </c:pt>
                <c:pt idx="11">
                  <c:v>15</c:v>
                </c:pt>
              </c:numCache>
            </c:numRef>
          </c:val>
          <c:extLst>
            <c:ext xmlns:c16="http://schemas.microsoft.com/office/drawing/2014/chart" uri="{C3380CC4-5D6E-409C-BE32-E72D297353CC}">
              <c16:uniqueId val="{00000002-23A6-4ACA-9D99-30C697050F3D}"/>
            </c:ext>
          </c:extLst>
        </c:ser>
        <c:ser>
          <c:idx val="3"/>
          <c:order val="3"/>
          <c:tx>
            <c:strRef>
              <c:f>Sheet1!$E$1</c:f>
              <c:strCache>
                <c:ptCount val="1"/>
                <c:pt idx="0">
                  <c:v>2 and1</c:v>
                </c:pt>
              </c:strCache>
            </c:strRef>
          </c:tx>
          <c:spPr>
            <a:solidFill>
              <a:srgbClr val="ED2C67"/>
            </a:solidFill>
          </c:spPr>
          <c:invertIfNegative val="0"/>
          <c:dLbls>
            <c:spPr>
              <a:noFill/>
              <a:ln>
                <a:noFill/>
              </a:ln>
              <a:effectLst/>
            </c:spPr>
            <c:txPr>
              <a:bodyPr wrap="square" lIns="38100" tIns="19050" rIns="38100" bIns="19050" anchor="ctr">
                <a:spAutoFit/>
              </a:bodyPr>
              <a:lstStyle/>
              <a:p>
                <a:pPr>
                  <a:defRPr sz="1400" b="1">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Sheet1!$A$2:$A$13</c:f>
              <c:strCache>
                <c:ptCount val="12"/>
                <c:pt idx="0">
                  <c:v>Goals</c:v>
                </c:pt>
                <c:pt idx="1">
                  <c:v>Inspired</c:v>
                </c:pt>
                <c:pt idx="2">
                  <c:v>Care</c:v>
                </c:pt>
                <c:pt idx="3">
                  <c:v>Quality</c:v>
                </c:pt>
                <c:pt idx="4">
                  <c:v>Tools &amp; Resources</c:v>
                </c:pt>
                <c:pt idx="5">
                  <c:v>Respect</c:v>
                </c:pt>
                <c:pt idx="6">
                  <c:v>The work</c:v>
                </c:pt>
                <c:pt idx="7">
                  <c:v>Growth</c:v>
                </c:pt>
                <c:pt idx="8">
                  <c:v>Opportunities</c:v>
                </c:pt>
                <c:pt idx="9">
                  <c:v>Recognition</c:v>
                </c:pt>
                <c:pt idx="10">
                  <c:v>Feedback</c:v>
                </c:pt>
                <c:pt idx="11">
                  <c:v>Opinions</c:v>
                </c:pt>
              </c:strCache>
            </c:strRef>
          </c:cat>
          <c:val>
            <c:numRef>
              <c:f>Sheet1!$E$2:$E$13</c:f>
              <c:numCache>
                <c:formatCode>General</c:formatCode>
                <c:ptCount val="12"/>
                <c:pt idx="0">
                  <c:v>3</c:v>
                </c:pt>
                <c:pt idx="1">
                  <c:v>7</c:v>
                </c:pt>
                <c:pt idx="2">
                  <c:v>9</c:v>
                </c:pt>
                <c:pt idx="3">
                  <c:v>6</c:v>
                </c:pt>
                <c:pt idx="4">
                  <c:v>8</c:v>
                </c:pt>
                <c:pt idx="5">
                  <c:v>8</c:v>
                </c:pt>
                <c:pt idx="6">
                  <c:v>5</c:v>
                </c:pt>
                <c:pt idx="7">
                  <c:v>11</c:v>
                </c:pt>
                <c:pt idx="8">
                  <c:v>10</c:v>
                </c:pt>
                <c:pt idx="9">
                  <c:v>14</c:v>
                </c:pt>
                <c:pt idx="10">
                  <c:v>10</c:v>
                </c:pt>
                <c:pt idx="11">
                  <c:v>11</c:v>
                </c:pt>
              </c:numCache>
            </c:numRef>
          </c:val>
          <c:extLst>
            <c:ext xmlns:c16="http://schemas.microsoft.com/office/drawing/2014/chart" uri="{C3380CC4-5D6E-409C-BE32-E72D297353CC}">
              <c16:uniqueId val="{00000000-B21E-473E-92DE-087F2E6FCE8C}"/>
            </c:ext>
          </c:extLst>
        </c:ser>
        <c:dLbls>
          <c:showLegendKey val="0"/>
          <c:showVal val="1"/>
          <c:showCatName val="0"/>
          <c:showSerName val="0"/>
          <c:showPercent val="0"/>
          <c:showBubbleSize val="0"/>
        </c:dLbls>
        <c:gapWidth val="150"/>
        <c:overlap val="100"/>
        <c:axId val="-2105633960"/>
        <c:axId val="-2105640120"/>
      </c:barChart>
      <c:catAx>
        <c:axId val="-2105633960"/>
        <c:scaling>
          <c:orientation val="minMax"/>
        </c:scaling>
        <c:delete val="0"/>
        <c:axPos val="b"/>
        <c:numFmt formatCode="General" sourceLinked="1"/>
        <c:majorTickMark val="none"/>
        <c:minorTickMark val="none"/>
        <c:tickLblPos val="nextTo"/>
        <c:spPr>
          <a:noFill/>
          <a:ln w="9525" cap="flat" cmpd="sng" algn="ctr">
            <a:solidFill>
              <a:srgbClr val="01233D"/>
            </a:solidFill>
            <a:round/>
          </a:ln>
          <a:effectLst/>
        </c:spPr>
        <c:txPr>
          <a:bodyPr rot="-60000000" spcFirstLastPara="1" vertOverflow="ellipsis" vert="horz" wrap="square" anchor="ctr" anchorCtr="1"/>
          <a:lstStyle/>
          <a:p>
            <a:pPr>
              <a:defRPr sz="1400" b="1" i="0" u="none" strike="noStrike" kern="1200" baseline="0">
                <a:solidFill>
                  <a:schemeClr val="bg1">
                    <a:lumMod val="50000"/>
                  </a:schemeClr>
                </a:solidFill>
                <a:latin typeface="+mn-lt"/>
                <a:ea typeface="+mn-ea"/>
                <a:cs typeface="+mn-cs"/>
              </a:defRPr>
            </a:pPr>
            <a:endParaRPr lang="en-US"/>
          </a:p>
        </c:txPr>
        <c:crossAx val="-2105640120"/>
        <c:crosses val="autoZero"/>
        <c:auto val="1"/>
        <c:lblAlgn val="ctr"/>
        <c:lblOffset val="100"/>
        <c:noMultiLvlLbl val="0"/>
      </c:catAx>
      <c:valAx>
        <c:axId val="-2105640120"/>
        <c:scaling>
          <c:orientation val="minMax"/>
        </c:scaling>
        <c:delete val="0"/>
        <c:axPos val="l"/>
        <c:numFmt formatCode="0%" sourceLinked="1"/>
        <c:majorTickMark val="out"/>
        <c:minorTickMark val="none"/>
        <c:tickLblPos val="nextTo"/>
        <c:spPr>
          <a:noFill/>
          <a:ln>
            <a:solidFill>
              <a:srgbClr val="01233D"/>
            </a:solidFill>
          </a:ln>
          <a:effectLst/>
        </c:spPr>
        <c:txPr>
          <a:bodyPr rot="-60000000" spcFirstLastPara="1" vertOverflow="ellipsis" vert="horz" wrap="square" anchor="ctr" anchorCtr="1"/>
          <a:lstStyle/>
          <a:p>
            <a:pPr>
              <a:defRPr sz="1000" b="0" i="0" u="none" strike="noStrike" kern="1200" baseline="0">
                <a:solidFill>
                  <a:schemeClr val="bg1">
                    <a:lumMod val="50000"/>
                  </a:schemeClr>
                </a:solidFill>
                <a:latin typeface="+mn-lt"/>
                <a:ea typeface="+mn-ea"/>
                <a:cs typeface="+mn-cs"/>
              </a:defRPr>
            </a:pPr>
            <a:endParaRPr lang="en-US"/>
          </a:p>
        </c:txPr>
        <c:crossAx val="-2105633960"/>
        <c:crosses val="autoZero"/>
        <c:crossBetween val="between"/>
        <c:majorUnit val="0.2"/>
      </c:valAx>
      <c:spPr>
        <a:noFill/>
        <a:ln>
          <a:noFill/>
        </a:ln>
        <a:effectLst/>
      </c:spPr>
    </c:plotArea>
    <c:plotVisOnly val="1"/>
    <c:dispBlanksAs val="gap"/>
    <c:showDLblsOverMax val="0"/>
  </c:chart>
  <c:spPr>
    <a:noFill/>
    <a:ln>
      <a:noFill/>
    </a:ln>
    <a:effectLst/>
  </c:spPr>
  <c:txPr>
    <a:bodyPr/>
    <a:lstStyle/>
    <a:p>
      <a:pPr>
        <a:defRPr>
          <a:solidFill>
            <a:srgbClr val="8D817B"/>
          </a:solidFil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rgbClr val="FF0000"/>
                </a:solidFill>
                <a:latin typeface="+mn-lt"/>
                <a:ea typeface="+mn-ea"/>
                <a:cs typeface="+mn-cs"/>
              </a:defRPr>
            </a:pPr>
            <a:r>
              <a:rPr lang="en-GB" b="1">
                <a:solidFill>
                  <a:schemeClr val="bg1">
                    <a:lumMod val="50000"/>
                  </a:schemeClr>
                </a:solidFill>
              </a:rPr>
              <a:t>Impact</a:t>
            </a:r>
          </a:p>
        </c:rich>
      </c:tx>
      <c:layout>
        <c:manualLayout>
          <c:xMode val="edge"/>
          <c:yMode val="edge"/>
          <c:x val="0.396066080382934"/>
          <c:y val="5.4106534248930598E-4"/>
        </c:manualLayout>
      </c:layout>
      <c:overlay val="0"/>
      <c:spPr>
        <a:noFill/>
        <a:ln>
          <a:noFill/>
        </a:ln>
        <a:effectLst/>
      </c:spPr>
    </c:title>
    <c:autoTitleDeleted val="0"/>
    <c:plotArea>
      <c:layout>
        <c:manualLayout>
          <c:layoutTarget val="inner"/>
          <c:xMode val="edge"/>
          <c:yMode val="edge"/>
          <c:x val="0.21802807257788701"/>
          <c:y val="0.15640212736565801"/>
          <c:w val="0.58298642017572999"/>
          <c:h val="0.70572040337064101"/>
        </c:manualLayout>
      </c:layout>
      <c:doughnutChart>
        <c:varyColors val="1"/>
        <c:ser>
          <c:idx val="0"/>
          <c:order val="0"/>
          <c:tx>
            <c:strRef>
              <c:f>Sheet1!$B$1</c:f>
              <c:strCache>
                <c:ptCount val="1"/>
                <c:pt idx="0">
                  <c:v>Employee Engagement</c:v>
                </c:pt>
              </c:strCache>
            </c:strRef>
          </c:tx>
          <c:spPr>
            <a:solidFill>
              <a:srgbClr val="A6C567"/>
            </a:solidFill>
          </c:spPr>
          <c:dPt>
            <c:idx val="0"/>
            <c:bubble3D val="0"/>
            <c:spPr>
              <a:solidFill>
                <a:srgbClr val="0FB694"/>
              </a:solidFill>
              <a:ln w="19050">
                <a:solidFill>
                  <a:schemeClr val="bg1"/>
                </a:solidFill>
              </a:ln>
              <a:effectLst/>
            </c:spPr>
            <c:extLst>
              <c:ext xmlns:c16="http://schemas.microsoft.com/office/drawing/2014/chart" uri="{C3380CC4-5D6E-409C-BE32-E72D297353CC}">
                <c16:uniqueId val="{00000000-E2AE-46C2-82F7-F7B3ABBED559}"/>
              </c:ext>
            </c:extLst>
          </c:dPt>
          <c:dPt>
            <c:idx val="1"/>
            <c:bubble3D val="0"/>
            <c:spPr>
              <a:solidFill>
                <a:srgbClr val="FFC000"/>
              </a:solidFill>
              <a:ln w="19050">
                <a:solidFill>
                  <a:schemeClr val="bg1"/>
                </a:solidFill>
              </a:ln>
              <a:effectLst/>
            </c:spPr>
            <c:extLst>
              <c:ext xmlns:c16="http://schemas.microsoft.com/office/drawing/2014/chart" uri="{C3380CC4-5D6E-409C-BE32-E72D297353CC}">
                <c16:uniqueId val="{00000001-E2AE-46C2-82F7-F7B3ABBED559}"/>
              </c:ext>
            </c:extLst>
          </c:dPt>
          <c:dPt>
            <c:idx val="2"/>
            <c:bubble3D val="0"/>
            <c:spPr>
              <a:solidFill>
                <a:srgbClr val="ED2C67"/>
              </a:solidFill>
              <a:ln w="19050">
                <a:solidFill>
                  <a:schemeClr val="bg1"/>
                </a:solidFill>
              </a:ln>
              <a:effectLst/>
            </c:spPr>
            <c:extLst>
              <c:ext xmlns:c16="http://schemas.microsoft.com/office/drawing/2014/chart" uri="{C3380CC4-5D6E-409C-BE32-E72D297353CC}">
                <c16:uniqueId val="{00000002-E2AE-46C2-82F7-F7B3ABBED559}"/>
              </c:ext>
            </c:extLst>
          </c:dPt>
          <c:dLbls>
            <c:spPr>
              <a:noFill/>
              <a:ln>
                <a:noFill/>
              </a:ln>
              <a:effectLst/>
            </c:spPr>
            <c:txPr>
              <a:bodyPr/>
              <a:lstStyle/>
              <a:p>
                <a:pPr>
                  <a:defRPr sz="1400" b="1">
                    <a:solidFill>
                      <a:schemeClr val="tx1"/>
                    </a:solidFill>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Fav</c:v>
                </c:pt>
                <c:pt idx="1">
                  <c:v>Neu</c:v>
                </c:pt>
                <c:pt idx="2">
                  <c:v>Unf</c:v>
                </c:pt>
              </c:strCache>
            </c:strRef>
          </c:cat>
          <c:val>
            <c:numRef>
              <c:f>Sheet1!$B$2:$B$4</c:f>
              <c:numCache>
                <c:formatCode>0</c:formatCode>
                <c:ptCount val="3"/>
                <c:pt idx="0">
                  <c:v>80</c:v>
                </c:pt>
                <c:pt idx="1">
                  <c:v>11</c:v>
                </c:pt>
                <c:pt idx="2">
                  <c:v>8</c:v>
                </c:pt>
              </c:numCache>
            </c:numRef>
          </c:val>
          <c:extLst>
            <c:ext xmlns:c16="http://schemas.microsoft.com/office/drawing/2014/chart" uri="{C3380CC4-5D6E-409C-BE32-E72D297353CC}">
              <c16:uniqueId val="{00000003-E2AE-46C2-82F7-F7B3ABBED559}"/>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lumMod val="50000"/>
                </a:schemeClr>
              </a:solidFill>
              <a:latin typeface="+mn-lt"/>
              <a:ea typeface="+mn-ea"/>
              <a:cs typeface="+mn-cs"/>
            </a:defRPr>
          </a:pPr>
          <a:endParaRPr lang="en-US"/>
        </a:p>
      </c:txPr>
    </c:legend>
    <c:plotVisOnly val="1"/>
    <c:dispBlanksAs val="zero"/>
    <c:showDLblsOverMax val="0"/>
  </c:chart>
  <c:spPr>
    <a:noFill/>
    <a:ln>
      <a:noFill/>
    </a:ln>
    <a:effectLst/>
  </c:spPr>
  <c:txPr>
    <a:bodyPr/>
    <a:lstStyle/>
    <a:p>
      <a:pPr>
        <a:defRPr>
          <a:solidFill>
            <a:srgbClr val="8D817B"/>
          </a:solidFil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vert="horz"/>
          <a:lstStyle/>
          <a:p>
            <a:pPr>
              <a:defRPr/>
            </a:pPr>
            <a:r>
              <a:rPr lang="en-GB"/>
              <a:t>Deeper Dive</a:t>
            </a:r>
          </a:p>
        </c:rich>
      </c:tx>
      <c:layout>
        <c:manualLayout>
          <c:xMode val="edge"/>
          <c:yMode val="edge"/>
          <c:x val="0.27879337363036499"/>
          <c:y val="1.6596041626634601E-2"/>
        </c:manualLayout>
      </c:layout>
      <c:overlay val="0"/>
      <c:spPr>
        <a:noFill/>
        <a:ln>
          <a:noFill/>
        </a:ln>
        <a:effectLst/>
      </c:spPr>
    </c:title>
    <c:autoTitleDeleted val="0"/>
    <c:plotArea>
      <c:layout>
        <c:manualLayout>
          <c:layoutTarget val="inner"/>
          <c:xMode val="edge"/>
          <c:yMode val="edge"/>
          <c:x val="0.13550281570777101"/>
          <c:y val="0.24202855678826299"/>
          <c:w val="0.82187510473831005"/>
          <c:h val="0.43278569429976699"/>
        </c:manualLayout>
      </c:layout>
      <c:barChart>
        <c:barDir val="col"/>
        <c:grouping val="clustered"/>
        <c:varyColors val="0"/>
        <c:ser>
          <c:idx val="0"/>
          <c:order val="0"/>
          <c:tx>
            <c:strRef>
              <c:f>Sheet1!$B$1</c:f>
              <c:strCache>
                <c:ptCount val="1"/>
                <c:pt idx="0">
                  <c:v>Employee Engagement</c:v>
                </c:pt>
              </c:strCache>
            </c:strRef>
          </c:tx>
          <c:spPr>
            <a:solidFill>
              <a:srgbClr val="A6C567"/>
            </a:solidFill>
            <a:ln>
              <a:solidFill>
                <a:schemeClr val="bg1"/>
              </a:solidFill>
            </a:ln>
          </c:spPr>
          <c:invertIfNegative val="0"/>
          <c:dPt>
            <c:idx val="0"/>
            <c:invertIfNegative val="0"/>
            <c:bubble3D val="0"/>
            <c:spPr>
              <a:solidFill>
                <a:srgbClr val="00B050"/>
              </a:solidFill>
              <a:ln w="19050">
                <a:solidFill>
                  <a:schemeClr val="bg1"/>
                </a:solidFill>
              </a:ln>
              <a:effectLst/>
            </c:spPr>
            <c:extLst>
              <c:ext xmlns:c16="http://schemas.microsoft.com/office/drawing/2014/chart" uri="{C3380CC4-5D6E-409C-BE32-E72D297353CC}">
                <c16:uniqueId val="{00000001-1290-4073-9F3F-E90197A9A314}"/>
              </c:ext>
            </c:extLst>
          </c:dPt>
          <c:dPt>
            <c:idx val="1"/>
            <c:invertIfNegative val="0"/>
            <c:bubble3D val="0"/>
            <c:spPr>
              <a:solidFill>
                <a:srgbClr val="0FB694"/>
              </a:solidFill>
              <a:ln w="19050">
                <a:solidFill>
                  <a:schemeClr val="bg1"/>
                </a:solidFill>
              </a:ln>
              <a:effectLst/>
            </c:spPr>
            <c:extLst>
              <c:ext xmlns:c16="http://schemas.microsoft.com/office/drawing/2014/chart" uri="{C3380CC4-5D6E-409C-BE32-E72D297353CC}">
                <c16:uniqueId val="{00000003-1290-4073-9F3F-E90197A9A314}"/>
              </c:ext>
            </c:extLst>
          </c:dPt>
          <c:dPt>
            <c:idx val="2"/>
            <c:invertIfNegative val="0"/>
            <c:bubble3D val="0"/>
            <c:spPr>
              <a:solidFill>
                <a:srgbClr val="FBAE17"/>
              </a:solidFill>
              <a:ln w="19050">
                <a:solidFill>
                  <a:schemeClr val="bg1"/>
                </a:solidFill>
              </a:ln>
              <a:effectLst/>
            </c:spPr>
            <c:extLst>
              <c:ext xmlns:c16="http://schemas.microsoft.com/office/drawing/2014/chart" uri="{C3380CC4-5D6E-409C-BE32-E72D297353CC}">
                <c16:uniqueId val="{00000005-1290-4073-9F3F-E90197A9A314}"/>
              </c:ext>
            </c:extLst>
          </c:dPt>
          <c:dPt>
            <c:idx val="3"/>
            <c:invertIfNegative val="0"/>
            <c:bubble3D val="0"/>
            <c:spPr>
              <a:solidFill>
                <a:srgbClr val="ED2C67"/>
              </a:solidFill>
              <a:ln>
                <a:solidFill>
                  <a:schemeClr val="bg1"/>
                </a:solidFill>
              </a:ln>
            </c:spPr>
            <c:extLst>
              <c:ext xmlns:c16="http://schemas.microsoft.com/office/drawing/2014/chart" uri="{C3380CC4-5D6E-409C-BE32-E72D297353CC}">
                <c16:uniqueId val="{00000007-1290-4073-9F3F-E90197A9A314}"/>
              </c:ext>
            </c:extLst>
          </c:dPt>
          <c:dLbls>
            <c:dLbl>
              <c:idx val="3"/>
              <c:layout>
                <c:manualLayout>
                  <c:x val="-4.3434335834284703E-3"/>
                  <c:y val="0.1047837929860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290-4073-9F3F-E90197A9A314}"/>
                </c:ext>
              </c:extLst>
            </c:dLbl>
            <c:spPr>
              <a:noFill/>
              <a:ln>
                <a:noFill/>
              </a:ln>
              <a:effectLst/>
            </c:spPr>
            <c:txPr>
              <a:bodyPr rot="0" vert="horz"/>
              <a:lstStyle/>
              <a:p>
                <a:pPr>
                  <a:defRPr sz="1400" b="1">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Enthusiastic</c:v>
                </c:pt>
                <c:pt idx="1">
                  <c:v>Onboard</c:v>
                </c:pt>
                <c:pt idx="2">
                  <c:v>Indifferent</c:v>
                </c:pt>
                <c:pt idx="3">
                  <c:v>Disillusioned</c:v>
                </c:pt>
              </c:strCache>
            </c:strRef>
          </c:cat>
          <c:val>
            <c:numRef>
              <c:f>Sheet1!$B$2:$B$5</c:f>
              <c:numCache>
                <c:formatCode>0</c:formatCode>
                <c:ptCount val="4"/>
                <c:pt idx="0">
                  <c:v>38</c:v>
                </c:pt>
                <c:pt idx="1">
                  <c:v>42</c:v>
                </c:pt>
                <c:pt idx="2">
                  <c:v>11</c:v>
                </c:pt>
                <c:pt idx="3">
                  <c:v>8</c:v>
                </c:pt>
              </c:numCache>
            </c:numRef>
          </c:val>
          <c:extLst>
            <c:ext xmlns:c16="http://schemas.microsoft.com/office/drawing/2014/chart" uri="{C3380CC4-5D6E-409C-BE32-E72D297353CC}">
              <c16:uniqueId val="{00000008-1290-4073-9F3F-E90197A9A314}"/>
            </c:ext>
          </c:extLst>
        </c:ser>
        <c:dLbls>
          <c:showLegendKey val="0"/>
          <c:showVal val="0"/>
          <c:showCatName val="0"/>
          <c:showSerName val="0"/>
          <c:showPercent val="0"/>
          <c:showBubbleSize val="0"/>
        </c:dLbls>
        <c:gapWidth val="100"/>
        <c:axId val="-2105852696"/>
        <c:axId val="-2105849624"/>
      </c:barChart>
      <c:catAx>
        <c:axId val="-2105852696"/>
        <c:scaling>
          <c:orientation val="minMax"/>
        </c:scaling>
        <c:delete val="0"/>
        <c:axPos val="b"/>
        <c:numFmt formatCode="General" sourceLinked="0"/>
        <c:majorTickMark val="out"/>
        <c:minorTickMark val="none"/>
        <c:tickLblPos val="nextTo"/>
        <c:txPr>
          <a:bodyPr/>
          <a:lstStyle/>
          <a:p>
            <a:pPr>
              <a:defRPr sz="1400" b="1"/>
            </a:pPr>
            <a:endParaRPr lang="en-US"/>
          </a:p>
        </c:txPr>
        <c:crossAx val="-2105849624"/>
        <c:crosses val="autoZero"/>
        <c:auto val="1"/>
        <c:lblAlgn val="ctr"/>
        <c:lblOffset val="100"/>
        <c:noMultiLvlLbl val="0"/>
      </c:catAx>
      <c:valAx>
        <c:axId val="-2105849624"/>
        <c:scaling>
          <c:orientation val="minMax"/>
        </c:scaling>
        <c:delete val="1"/>
        <c:axPos val="l"/>
        <c:numFmt formatCode="0" sourceLinked="1"/>
        <c:majorTickMark val="out"/>
        <c:minorTickMark val="none"/>
        <c:tickLblPos val="nextTo"/>
        <c:crossAx val="-2105852696"/>
        <c:crosses val="autoZero"/>
        <c:crossBetween val="between"/>
      </c:valAx>
      <c:spPr>
        <a:noFill/>
        <a:ln>
          <a:noFill/>
        </a:ln>
        <a:effectLst/>
      </c:spPr>
    </c:plotArea>
    <c:plotVisOnly val="1"/>
    <c:dispBlanksAs val="zero"/>
    <c:showDLblsOverMax val="0"/>
  </c:chart>
  <c:spPr>
    <a:noFill/>
    <a:ln>
      <a:noFill/>
    </a:ln>
    <a:effectLst/>
  </c:spPr>
  <c:txPr>
    <a:bodyPr/>
    <a:lstStyle/>
    <a:p>
      <a:pPr>
        <a:defRPr sz="900">
          <a:solidFill>
            <a:srgbClr val="8D817B"/>
          </a:solidFil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9"/>
    </mc:Choice>
    <mc:Fallback>
      <c:style val="9"/>
    </mc:Fallback>
  </mc:AlternateContent>
  <c:chart>
    <c:autoTitleDeleted val="0"/>
    <c:plotArea>
      <c:layout/>
      <c:barChart>
        <c:barDir val="bar"/>
        <c:grouping val="percentStacked"/>
        <c:varyColors val="0"/>
        <c:ser>
          <c:idx val="0"/>
          <c:order val="0"/>
          <c:tx>
            <c:strRef>
              <c:f>Sheet1!$B$1</c:f>
              <c:strCache>
                <c:ptCount val="1"/>
                <c:pt idx="0">
                  <c:v>Fav</c:v>
                </c:pt>
              </c:strCache>
            </c:strRef>
          </c:tx>
          <c:spPr>
            <a:solidFill>
              <a:srgbClr val="0FB694"/>
            </a:solidFill>
          </c:spPr>
          <c:invertIfNegative val="0"/>
          <c:dLbls>
            <c:spPr>
              <a:noFill/>
              <a:ln>
                <a:noFill/>
              </a:ln>
              <a:effectLst/>
            </c:spPr>
            <c:txPr>
              <a:bodyPr/>
              <a:lstStyle/>
              <a:p>
                <a:pPr>
                  <a:defRPr sz="1400" b="1">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Our Dialogue</c:v>
                </c:pt>
                <c:pt idx="1">
                  <c:v>My Growth</c:v>
                </c:pt>
                <c:pt idx="2">
                  <c:v>Our Future</c:v>
                </c:pt>
                <c:pt idx="3">
                  <c:v>My Commitment</c:v>
                </c:pt>
                <c:pt idx="4">
                  <c:v>My Job</c:v>
                </c:pt>
                <c:pt idx="5">
                  <c:v>Our Values</c:v>
                </c:pt>
                <c:pt idx="6">
                  <c:v>Our Customers</c:v>
                </c:pt>
              </c:strCache>
            </c:strRef>
          </c:cat>
          <c:val>
            <c:numRef>
              <c:f>Sheet1!$B$2:$B$8</c:f>
              <c:numCache>
                <c:formatCode>General</c:formatCode>
                <c:ptCount val="7"/>
                <c:pt idx="0">
                  <c:v>76</c:v>
                </c:pt>
                <c:pt idx="1">
                  <c:v>77</c:v>
                </c:pt>
                <c:pt idx="2">
                  <c:v>79</c:v>
                </c:pt>
                <c:pt idx="3">
                  <c:v>81</c:v>
                </c:pt>
                <c:pt idx="4">
                  <c:v>81</c:v>
                </c:pt>
                <c:pt idx="5">
                  <c:v>82</c:v>
                </c:pt>
                <c:pt idx="6">
                  <c:v>83</c:v>
                </c:pt>
              </c:numCache>
            </c:numRef>
          </c:val>
          <c:extLst>
            <c:ext xmlns:c16="http://schemas.microsoft.com/office/drawing/2014/chart" uri="{C3380CC4-5D6E-409C-BE32-E72D297353CC}">
              <c16:uniqueId val="{00000000-C360-43EA-A43C-4B5C109672A9}"/>
            </c:ext>
          </c:extLst>
        </c:ser>
        <c:ser>
          <c:idx val="1"/>
          <c:order val="1"/>
          <c:tx>
            <c:strRef>
              <c:f>Sheet1!$C$1</c:f>
              <c:strCache>
                <c:ptCount val="1"/>
                <c:pt idx="0">
                  <c:v>Neu</c:v>
                </c:pt>
              </c:strCache>
            </c:strRef>
          </c:tx>
          <c:spPr>
            <a:solidFill>
              <a:srgbClr val="FBAE17"/>
            </a:solidFill>
          </c:spPr>
          <c:invertIfNegative val="0"/>
          <c:dLbls>
            <c:spPr>
              <a:noFill/>
              <a:ln>
                <a:noFill/>
              </a:ln>
              <a:effectLst/>
            </c:spPr>
            <c:txPr>
              <a:bodyPr wrap="square" lIns="38100" tIns="19050" rIns="38100" bIns="19050" anchor="ctr">
                <a:spAutoFit/>
              </a:bodyPr>
              <a:lstStyle/>
              <a:p>
                <a:pPr>
                  <a:defRPr sz="1400" b="1">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Sheet1!$A$2:$A$8</c:f>
              <c:strCache>
                <c:ptCount val="7"/>
                <c:pt idx="0">
                  <c:v>Our Dialogue</c:v>
                </c:pt>
                <c:pt idx="1">
                  <c:v>My Growth</c:v>
                </c:pt>
                <c:pt idx="2">
                  <c:v>Our Future</c:v>
                </c:pt>
                <c:pt idx="3">
                  <c:v>My Commitment</c:v>
                </c:pt>
                <c:pt idx="4">
                  <c:v>My Job</c:v>
                </c:pt>
                <c:pt idx="5">
                  <c:v>Our Values</c:v>
                </c:pt>
                <c:pt idx="6">
                  <c:v>Our Customers</c:v>
                </c:pt>
              </c:strCache>
            </c:strRef>
          </c:cat>
          <c:val>
            <c:numRef>
              <c:f>Sheet1!$C$2:$C$8</c:f>
              <c:numCache>
                <c:formatCode>General</c:formatCode>
                <c:ptCount val="7"/>
                <c:pt idx="0">
                  <c:v>14</c:v>
                </c:pt>
                <c:pt idx="1">
                  <c:v>13</c:v>
                </c:pt>
                <c:pt idx="2">
                  <c:v>13</c:v>
                </c:pt>
                <c:pt idx="3">
                  <c:v>12</c:v>
                </c:pt>
                <c:pt idx="4">
                  <c:v>11</c:v>
                </c:pt>
                <c:pt idx="5">
                  <c:v>11</c:v>
                </c:pt>
                <c:pt idx="6">
                  <c:v>11</c:v>
                </c:pt>
              </c:numCache>
            </c:numRef>
          </c:val>
          <c:extLst>
            <c:ext xmlns:c16="http://schemas.microsoft.com/office/drawing/2014/chart" uri="{C3380CC4-5D6E-409C-BE32-E72D297353CC}">
              <c16:uniqueId val="{00000001-C360-43EA-A43C-4B5C109672A9}"/>
            </c:ext>
          </c:extLst>
        </c:ser>
        <c:ser>
          <c:idx val="2"/>
          <c:order val="2"/>
          <c:tx>
            <c:strRef>
              <c:f>Sheet1!$D$1</c:f>
              <c:strCache>
                <c:ptCount val="1"/>
                <c:pt idx="0">
                  <c:v>Unfav</c:v>
                </c:pt>
              </c:strCache>
            </c:strRef>
          </c:tx>
          <c:spPr>
            <a:solidFill>
              <a:srgbClr val="ED2C67"/>
            </a:solidFill>
          </c:spPr>
          <c:invertIfNegative val="0"/>
          <c:dLbls>
            <c:spPr>
              <a:noFill/>
              <a:ln>
                <a:noFill/>
              </a:ln>
              <a:effectLst/>
            </c:spPr>
            <c:txPr>
              <a:bodyPr wrap="square" lIns="38100" tIns="19050" rIns="38100" bIns="19050" anchor="ctr">
                <a:spAutoFit/>
              </a:bodyPr>
              <a:lstStyle/>
              <a:p>
                <a:pPr>
                  <a:defRPr sz="1400" b="1">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Sheet1!$A$2:$A$8</c:f>
              <c:strCache>
                <c:ptCount val="7"/>
                <c:pt idx="0">
                  <c:v>Our Dialogue</c:v>
                </c:pt>
                <c:pt idx="1">
                  <c:v>My Growth</c:v>
                </c:pt>
                <c:pt idx="2">
                  <c:v>Our Future</c:v>
                </c:pt>
                <c:pt idx="3">
                  <c:v>My Commitment</c:v>
                </c:pt>
                <c:pt idx="4">
                  <c:v>My Job</c:v>
                </c:pt>
                <c:pt idx="5">
                  <c:v>Our Values</c:v>
                </c:pt>
                <c:pt idx="6">
                  <c:v>Our Customers</c:v>
                </c:pt>
              </c:strCache>
            </c:strRef>
          </c:cat>
          <c:val>
            <c:numRef>
              <c:f>Sheet1!$D$2:$D$8</c:f>
              <c:numCache>
                <c:formatCode>General</c:formatCode>
                <c:ptCount val="7"/>
                <c:pt idx="0">
                  <c:v>10</c:v>
                </c:pt>
                <c:pt idx="1">
                  <c:v>10</c:v>
                </c:pt>
                <c:pt idx="2">
                  <c:v>8</c:v>
                </c:pt>
                <c:pt idx="3">
                  <c:v>7</c:v>
                </c:pt>
                <c:pt idx="4">
                  <c:v>9</c:v>
                </c:pt>
                <c:pt idx="5">
                  <c:v>7</c:v>
                </c:pt>
                <c:pt idx="6">
                  <c:v>6</c:v>
                </c:pt>
              </c:numCache>
            </c:numRef>
          </c:val>
          <c:extLst>
            <c:ext xmlns:c16="http://schemas.microsoft.com/office/drawing/2014/chart" uri="{C3380CC4-5D6E-409C-BE32-E72D297353CC}">
              <c16:uniqueId val="{00000002-C360-43EA-A43C-4B5C109672A9}"/>
            </c:ext>
          </c:extLst>
        </c:ser>
        <c:dLbls>
          <c:showLegendKey val="0"/>
          <c:showVal val="0"/>
          <c:showCatName val="0"/>
          <c:showSerName val="0"/>
          <c:showPercent val="0"/>
          <c:showBubbleSize val="0"/>
        </c:dLbls>
        <c:gapWidth val="150"/>
        <c:overlap val="100"/>
        <c:axId val="-2109952440"/>
        <c:axId val="2118572728"/>
      </c:barChart>
      <c:catAx>
        <c:axId val="-2109952440"/>
        <c:scaling>
          <c:orientation val="minMax"/>
        </c:scaling>
        <c:delete val="0"/>
        <c:axPos val="l"/>
        <c:numFmt formatCode="General" sourceLinked="0"/>
        <c:majorTickMark val="out"/>
        <c:minorTickMark val="none"/>
        <c:tickLblPos val="nextTo"/>
        <c:txPr>
          <a:bodyPr/>
          <a:lstStyle/>
          <a:p>
            <a:pPr>
              <a:defRPr sz="1400" b="1"/>
            </a:pPr>
            <a:endParaRPr lang="en-US"/>
          </a:p>
        </c:txPr>
        <c:crossAx val="2118572728"/>
        <c:crosses val="autoZero"/>
        <c:auto val="1"/>
        <c:lblAlgn val="ctr"/>
        <c:lblOffset val="100"/>
        <c:noMultiLvlLbl val="0"/>
      </c:catAx>
      <c:valAx>
        <c:axId val="2118572728"/>
        <c:scaling>
          <c:orientation val="minMax"/>
        </c:scaling>
        <c:delete val="0"/>
        <c:axPos val="b"/>
        <c:numFmt formatCode="0%" sourceLinked="1"/>
        <c:majorTickMark val="out"/>
        <c:minorTickMark val="none"/>
        <c:tickLblPos val="nextTo"/>
        <c:txPr>
          <a:bodyPr/>
          <a:lstStyle/>
          <a:p>
            <a:pPr>
              <a:defRPr sz="1000"/>
            </a:pPr>
            <a:endParaRPr lang="en-US"/>
          </a:p>
        </c:txPr>
        <c:crossAx val="-2109952440"/>
        <c:crosses val="autoZero"/>
        <c:crossBetween val="between"/>
      </c:valAx>
    </c:plotArea>
    <c:plotVisOnly val="1"/>
    <c:dispBlanksAs val="gap"/>
    <c:showDLblsOverMax val="0"/>
  </c:chart>
  <c:txPr>
    <a:bodyPr/>
    <a:lstStyle/>
    <a:p>
      <a:pPr>
        <a:defRPr sz="1800">
          <a:solidFill>
            <a:schemeClr val="bg1">
              <a:lumMod val="50000"/>
            </a:schemeClr>
          </a:solidFil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33394069353"/>
          <c:y val="0"/>
          <c:w val="0.73042887851867799"/>
          <c:h val="0.93625557156132599"/>
        </c:manualLayout>
      </c:layout>
      <c:barChart>
        <c:barDir val="bar"/>
        <c:grouping val="clustered"/>
        <c:varyColors val="0"/>
        <c:ser>
          <c:idx val="0"/>
          <c:order val="0"/>
          <c:tx>
            <c:strRef>
              <c:f>Sheet1!$B$1</c:f>
              <c:strCache>
                <c:ptCount val="1"/>
                <c:pt idx="0">
                  <c:v>V Fav</c:v>
                </c:pt>
              </c:strCache>
            </c:strRef>
          </c:tx>
          <c:spPr>
            <a:solidFill>
              <a:srgbClr val="00B050"/>
            </a:solidFill>
            <a:ln>
              <a:solidFill>
                <a:schemeClr val="bg1"/>
              </a:solidFill>
            </a:ln>
          </c:spPr>
          <c:invertIfNegative val="0"/>
          <c:dLbls>
            <c:spPr>
              <a:noFill/>
              <a:ln>
                <a:noFill/>
              </a:ln>
              <a:effectLst/>
            </c:spPr>
            <c:txPr>
              <a:bodyPr wrap="square" lIns="38100" tIns="19050" rIns="38100" bIns="19050" anchor="ctr">
                <a:spAutoFit/>
              </a:bodyPr>
              <a:lstStyle/>
              <a:p>
                <a:pPr>
                  <a:defRPr sz="1400" b="1">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Our Dialogue</c:v>
                </c:pt>
                <c:pt idx="1">
                  <c:v>My Growth</c:v>
                </c:pt>
                <c:pt idx="2">
                  <c:v>Our Future</c:v>
                </c:pt>
                <c:pt idx="3">
                  <c:v>My Commitment</c:v>
                </c:pt>
                <c:pt idx="4">
                  <c:v>My Job</c:v>
                </c:pt>
                <c:pt idx="5">
                  <c:v>Our Values</c:v>
                </c:pt>
                <c:pt idx="6">
                  <c:v>Our Customers</c:v>
                </c:pt>
              </c:strCache>
            </c:strRef>
          </c:cat>
          <c:val>
            <c:numRef>
              <c:f>Sheet1!$B$2:$B$8</c:f>
              <c:numCache>
                <c:formatCode>General</c:formatCode>
                <c:ptCount val="7"/>
                <c:pt idx="0">
                  <c:v>32</c:v>
                </c:pt>
                <c:pt idx="1">
                  <c:v>35</c:v>
                </c:pt>
                <c:pt idx="2">
                  <c:v>34</c:v>
                </c:pt>
                <c:pt idx="3">
                  <c:v>41</c:v>
                </c:pt>
                <c:pt idx="4">
                  <c:v>39</c:v>
                </c:pt>
                <c:pt idx="5">
                  <c:v>37</c:v>
                </c:pt>
                <c:pt idx="6">
                  <c:v>37</c:v>
                </c:pt>
              </c:numCache>
            </c:numRef>
          </c:val>
          <c:extLst>
            <c:ext xmlns:c16="http://schemas.microsoft.com/office/drawing/2014/chart" uri="{C3380CC4-5D6E-409C-BE32-E72D297353CC}">
              <c16:uniqueId val="{00000000-FB78-4E9A-B6E8-AF5277EA0E6A}"/>
            </c:ext>
          </c:extLst>
        </c:ser>
        <c:dLbls>
          <c:showLegendKey val="0"/>
          <c:showVal val="0"/>
          <c:showCatName val="0"/>
          <c:showSerName val="0"/>
          <c:showPercent val="0"/>
          <c:showBubbleSize val="0"/>
        </c:dLbls>
        <c:gapWidth val="150"/>
        <c:axId val="-2112673624"/>
        <c:axId val="2118142264"/>
      </c:barChart>
      <c:catAx>
        <c:axId val="-2112673624"/>
        <c:scaling>
          <c:orientation val="minMax"/>
        </c:scaling>
        <c:delete val="1"/>
        <c:axPos val="l"/>
        <c:numFmt formatCode="General" sourceLinked="0"/>
        <c:majorTickMark val="out"/>
        <c:minorTickMark val="none"/>
        <c:tickLblPos val="nextTo"/>
        <c:crossAx val="2118142264"/>
        <c:crosses val="autoZero"/>
        <c:auto val="1"/>
        <c:lblAlgn val="ctr"/>
        <c:lblOffset val="100"/>
        <c:noMultiLvlLbl val="0"/>
      </c:catAx>
      <c:valAx>
        <c:axId val="2118142264"/>
        <c:scaling>
          <c:orientation val="minMax"/>
        </c:scaling>
        <c:delete val="0"/>
        <c:axPos val="b"/>
        <c:numFmt formatCode="General" sourceLinked="1"/>
        <c:majorTickMark val="out"/>
        <c:minorTickMark val="none"/>
        <c:tickLblPos val="nextTo"/>
        <c:crossAx val="-2112673624"/>
        <c:crosses val="autoZero"/>
        <c:crossBetween val="between"/>
      </c:valAx>
    </c:plotArea>
    <c:plotVisOnly val="1"/>
    <c:dispBlanksAs val="gap"/>
    <c:showDLblsOverMax val="0"/>
  </c:chart>
  <c:txPr>
    <a:bodyPr/>
    <a:lstStyle/>
    <a:p>
      <a:pPr>
        <a:defRPr sz="1200">
          <a:solidFill>
            <a:schemeClr val="bg1"/>
          </a:solidFill>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ADF0C9F-3186-E047-AC2B-9477129E687E}" type="datetimeFigureOut">
              <a:rPr lang="en-US" smtClean="0"/>
              <a:t>27/01/2025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BF377F0-1F23-194C-A99A-81A22B17A4EA}" type="slidenum">
              <a:rPr lang="en-US" smtClean="0"/>
              <a:t>‹#›</a:t>
            </a:fld>
            <a:endParaRPr lang="en-US"/>
          </a:p>
        </p:txBody>
      </p:sp>
    </p:spTree>
    <p:extLst>
      <p:ext uri="{BB962C8B-B14F-4D97-AF65-F5344CB8AC3E}">
        <p14:creationId xmlns:p14="http://schemas.microsoft.com/office/powerpoint/2010/main" val="156750682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jpeg>
</file>

<file path=ppt/media/image11.png>
</file>

<file path=ppt/media/image12.jpeg>
</file>

<file path=ppt/media/image13.jpg>
</file>

<file path=ppt/media/image14.jpg>
</file>

<file path=ppt/media/image15.jpg>
</file>

<file path=ppt/media/image16.jpeg>
</file>

<file path=ppt/media/image17.png>
</file>

<file path=ppt/media/image18.jpeg>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jpeg>
</file>

<file path=ppt/media/image44.png>
</file>

<file path=ppt/media/image45.png>
</file>

<file path=ppt/media/image46.jpeg>
</file>

<file path=ppt/media/image47.jpeg>
</file>

<file path=ppt/media/image48.jpg>
</file>

<file path=ppt/media/image49.png>
</file>

<file path=ppt/media/image5.png>
</file>

<file path=ppt/media/image50.png>
</file>

<file path=ppt/media/image51.jpg>
</file>

<file path=ppt/media/image52.jpeg>
</file>

<file path=ppt/media/image53.jpeg>
</file>

<file path=ppt/media/image54.jpeg>
</file>

<file path=ppt/media/image55.png>
</file>

<file path=ppt/media/image56.jpeg>
</file>

<file path=ppt/media/image57.jpg>
</file>

<file path=ppt/media/image58.png>
</file>

<file path=ppt/media/image59.png>
</file>

<file path=ppt/media/image6.jpeg>
</file>

<file path=ppt/media/image60.png>
</file>

<file path=ppt/media/image61.png>
</file>

<file path=ppt/media/image63.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xfrm>
            <a:off x="381000" y="685800"/>
            <a:ext cx="6096000" cy="3429000"/>
          </a:xfrm>
          <a:prstGeom prst="rect">
            <a:avLst/>
          </a:prstGeom>
        </p:spPr>
        <p:txBody>
          <a:bodyPr/>
          <a:lstStyle/>
          <a:p>
            <a:endParaRPr/>
          </a:p>
        </p:txBody>
      </p:sp>
      <p:sp>
        <p:nvSpPr>
          <p:cNvPr id="269" name="Shape 26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29781619"/>
      </p:ext>
    </p:extLst>
  </p:cSld>
  <p:clrMap bg1="lt1" tx1="dk1" bg2="lt2" tx2="dk2" accent1="accent1" accent2="accent2" accent3="accent3" accent4="accent4" accent5="accent5" accent6="accent6" hlink="hlink" folHlink="folHlink"/>
  <p:notesStyle>
    <a:lvl1pPr defTabSz="455189" latinLnBrk="0">
      <a:lnSpc>
        <a:spcPct val="117999"/>
      </a:lnSpc>
      <a:defRPr sz="2100">
        <a:latin typeface="Helvetica Neue"/>
        <a:ea typeface="Helvetica Neue"/>
        <a:cs typeface="Helvetica Neue"/>
        <a:sym typeface="Helvetica Neue"/>
      </a:defRPr>
    </a:lvl1pPr>
    <a:lvl2pPr indent="227593" defTabSz="455189" latinLnBrk="0">
      <a:lnSpc>
        <a:spcPct val="117999"/>
      </a:lnSpc>
      <a:defRPr sz="2100">
        <a:latin typeface="Helvetica Neue"/>
        <a:ea typeface="Helvetica Neue"/>
        <a:cs typeface="Helvetica Neue"/>
        <a:sym typeface="Helvetica Neue"/>
      </a:defRPr>
    </a:lvl2pPr>
    <a:lvl3pPr indent="455189" defTabSz="455189" latinLnBrk="0">
      <a:lnSpc>
        <a:spcPct val="117999"/>
      </a:lnSpc>
      <a:defRPr sz="2100">
        <a:latin typeface="Helvetica Neue"/>
        <a:ea typeface="Helvetica Neue"/>
        <a:cs typeface="Helvetica Neue"/>
        <a:sym typeface="Helvetica Neue"/>
      </a:defRPr>
    </a:lvl3pPr>
    <a:lvl4pPr indent="682792" defTabSz="455189" latinLnBrk="0">
      <a:lnSpc>
        <a:spcPct val="117999"/>
      </a:lnSpc>
      <a:defRPr sz="2100">
        <a:latin typeface="Helvetica Neue"/>
        <a:ea typeface="Helvetica Neue"/>
        <a:cs typeface="Helvetica Neue"/>
        <a:sym typeface="Helvetica Neue"/>
      </a:defRPr>
    </a:lvl4pPr>
    <a:lvl5pPr indent="910381" defTabSz="455189" latinLnBrk="0">
      <a:lnSpc>
        <a:spcPct val="117999"/>
      </a:lnSpc>
      <a:defRPr sz="2100">
        <a:latin typeface="Helvetica Neue"/>
        <a:ea typeface="Helvetica Neue"/>
        <a:cs typeface="Helvetica Neue"/>
        <a:sym typeface="Helvetica Neue"/>
      </a:defRPr>
    </a:lvl5pPr>
    <a:lvl6pPr indent="1137988" defTabSz="455189" latinLnBrk="0">
      <a:lnSpc>
        <a:spcPct val="117999"/>
      </a:lnSpc>
      <a:defRPr sz="2100">
        <a:latin typeface="Helvetica Neue"/>
        <a:ea typeface="Helvetica Neue"/>
        <a:cs typeface="Helvetica Neue"/>
        <a:sym typeface="Helvetica Neue"/>
      </a:defRPr>
    </a:lvl6pPr>
    <a:lvl7pPr indent="1365571" defTabSz="455189" latinLnBrk="0">
      <a:lnSpc>
        <a:spcPct val="117999"/>
      </a:lnSpc>
      <a:defRPr sz="2100">
        <a:latin typeface="Helvetica Neue"/>
        <a:ea typeface="Helvetica Neue"/>
        <a:cs typeface="Helvetica Neue"/>
        <a:sym typeface="Helvetica Neue"/>
      </a:defRPr>
    </a:lvl7pPr>
    <a:lvl8pPr indent="1593161" defTabSz="455189" latinLnBrk="0">
      <a:lnSpc>
        <a:spcPct val="117999"/>
      </a:lnSpc>
      <a:defRPr sz="2100">
        <a:latin typeface="Helvetica Neue"/>
        <a:ea typeface="Helvetica Neue"/>
        <a:cs typeface="Helvetica Neue"/>
        <a:sym typeface="Helvetica Neue"/>
      </a:defRPr>
    </a:lvl8pPr>
    <a:lvl9pPr indent="1820760" defTabSz="455189" latinLnBrk="0">
      <a:lnSpc>
        <a:spcPct val="117999"/>
      </a:lnSpc>
      <a:defRPr sz="21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youtube.com/watch?v=-oRKr5xA9N0"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365" name="Shape 365"/>
          <p:cNvSpPr>
            <a:spLocks noGrp="1"/>
          </p:cNvSpPr>
          <p:nvPr>
            <p:ph type="body" sz="quarter" idx="1"/>
          </p:nvPr>
        </p:nvSpPr>
        <p:spPr>
          <a:prstGeom prst="rect">
            <a:avLst/>
          </a:prstGeom>
        </p:spPr>
        <p:txBody>
          <a:bodyPr/>
          <a:lstStyle>
            <a:lvl1pPr defTabSz="912964">
              <a:lnSpc>
                <a:spcPct val="100000"/>
              </a:lnSpc>
              <a:defRPr sz="1200" b="1">
                <a:solidFill>
                  <a:srgbClr val="44546A"/>
                </a:solidFill>
                <a:latin typeface="Arial"/>
                <a:ea typeface="Arial"/>
                <a:cs typeface="Arial"/>
                <a:sym typeface="Arial"/>
              </a:defRPr>
            </a:lvl1pPr>
          </a:lstStyle>
          <a:p>
            <a:r>
              <a:rPr lang="en-US" sz="1400" b="1" dirty="0">
                <a:latin typeface="Calibri" panose="020F0502020204030204" pitchFamily="34" charset="0"/>
                <a:cs typeface="Calibri" panose="020F0502020204030204" pitchFamily="34" charset="0"/>
              </a:rPr>
              <a:t>Trainer’s notes</a:t>
            </a:r>
          </a:p>
          <a:p>
            <a:r>
              <a:rPr lang="en-US" sz="1400" b="0" dirty="0">
                <a:latin typeface="Calibri" panose="020F0502020204030204" pitchFamily="34" charset="0"/>
                <a:cs typeface="Calibri" panose="020F0502020204030204" pitchFamily="34" charset="0"/>
              </a:rPr>
              <a:t>HOW THE NOTES WORK</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The notes are meant to help you with the pace and flow of the module.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Remember, it’s an espresso training session. Keep the train running; it can slow down for a bit but never stop. </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Notes in “quotation marks” are what you want say to the audience. Feel free to paraphrase.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Notes without quotation marks are for your eyes only. Instructions, background, tips and case studies (which you might use).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Good luck! </a:t>
            </a:r>
          </a:p>
          <a:p>
            <a:endParaRPr lang="en-US" sz="1400" b="0" dirty="0">
              <a:latin typeface="Calibri" panose="020F0502020204030204" pitchFamily="34" charset="0"/>
              <a:cs typeface="Calibri" panose="020F0502020204030204" pitchFamily="34" charset="0"/>
            </a:endParaRPr>
          </a:p>
          <a:p>
            <a:r>
              <a:rPr lang="en-US" sz="1400" b="0" dirty="0">
                <a:solidFill>
                  <a:srgbClr val="0070C0"/>
                </a:solidFill>
                <a:latin typeface="Calibri" panose="020F0502020204030204" pitchFamily="34" charset="0"/>
                <a:cs typeface="Calibri" panose="020F0502020204030204" pitchFamily="34" charset="0"/>
              </a:rPr>
              <a:t>DURATION</a:t>
            </a:r>
          </a:p>
          <a:p>
            <a:pPr marL="171450" indent="-171450">
              <a:buFont typeface="Arial" panose="020B0604020202020204" pitchFamily="34" charset="0"/>
              <a:buChar char="•"/>
            </a:pPr>
            <a:r>
              <a:rPr lang="en-US" sz="1400" b="0" dirty="0">
                <a:solidFill>
                  <a:srgbClr val="0070C0"/>
                </a:solidFill>
                <a:latin typeface="Calibri" panose="020F0502020204030204" pitchFamily="34" charset="0"/>
                <a:cs typeface="Calibri" panose="020F0502020204030204" pitchFamily="34" charset="0"/>
              </a:rPr>
              <a:t>90 minutes if you keep delegates focused. </a:t>
            </a:r>
          </a:p>
          <a:p>
            <a:pPr marL="0" algn="l" defTabSz="407528" rtl="0" eaLnBrk="1" latinLnBrk="0" hangingPunct="1"/>
            <a:endParaRPr lang="en-US" sz="1400" b="0" kern="1200" dirty="0">
              <a:solidFill>
                <a:srgbClr val="0070C0"/>
              </a:solidFill>
              <a:latin typeface="Calibri" panose="020F0502020204030204" pitchFamily="34" charset="0"/>
              <a:ea typeface="Arial"/>
              <a:cs typeface="Calibri" panose="020F0502020204030204" pitchFamily="34" charset="0"/>
              <a:sym typeface="Calibri"/>
            </a:endParaRPr>
          </a:p>
          <a:p>
            <a:pPr marL="0" algn="l" defTabSz="407528" rtl="0" eaLnBrk="1" latinLnBrk="0" hangingPunct="1"/>
            <a:r>
              <a:rPr lang="en-US" sz="1400" b="0" kern="1200" dirty="0">
                <a:solidFill>
                  <a:srgbClr val="0070C0"/>
                </a:solidFill>
                <a:latin typeface="Calibri" panose="020F0502020204030204" pitchFamily="34" charset="0"/>
                <a:ea typeface="Arial"/>
                <a:cs typeface="Calibri" panose="020F0502020204030204" pitchFamily="34" charset="0"/>
                <a:sym typeface="Calibri"/>
              </a:rPr>
              <a:t>ROOM AND SETUP</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Ideally use a room with lots of natural light.</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Set up the room café style: tables with four participants.</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Play music at the start and during breaks. Music encourages people to talk.</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Have flipcharts and fresh markers for each table.</a:t>
            </a:r>
          </a:p>
          <a:p>
            <a:pPr marL="0" indent="0">
              <a:buFont typeface="Arial" panose="020B0604020202020204" pitchFamily="34" charset="0"/>
              <a:buNone/>
            </a:pPr>
            <a:endParaRPr lang="en-US" sz="1400" b="0" dirty="0">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1400" b="0" dirty="0">
                <a:latin typeface="Calibri" panose="020F0502020204030204" pitchFamily="34" charset="0"/>
                <a:cs typeface="Calibri" panose="020F0502020204030204" pitchFamily="34" charset="0"/>
              </a:rPr>
              <a:t>STYLE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Fast-paced and practical.</a:t>
            </a:r>
          </a:p>
          <a:p>
            <a:pPr marL="171450" marR="0" lvl="0" indent="-171450" algn="l" defTabSz="40752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latin typeface="Calibri" panose="020F0502020204030204" pitchFamily="34" charset="0"/>
                <a:cs typeface="Calibri" panose="020F0502020204030204" pitchFamily="34" charset="0"/>
              </a:rPr>
              <a:t>Warmly greet people when they enter the room.</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Use a parking lot for tricky questions. Announce it at the start. Chances are you won’t have to use it but it can prevent long diversions.</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Mix up participants for each exercise.</a:t>
            </a:r>
          </a:p>
          <a:p>
            <a:pPr marL="0" indent="0">
              <a:buFont typeface="Arial" panose="020B0604020202020204" pitchFamily="34" charset="0"/>
              <a:buNone/>
            </a:pPr>
            <a:endParaRPr lang="en-US" sz="1400" b="0" dirty="0">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1400" b="0" dirty="0">
                <a:latin typeface="Calibri" panose="020F0502020204030204" pitchFamily="34" charset="0"/>
                <a:cs typeface="Calibri" panose="020F0502020204030204" pitchFamily="34" charset="0"/>
              </a:rPr>
              <a:t>TIPS</a:t>
            </a:r>
          </a:p>
          <a:p>
            <a:pPr marL="228600" indent="-228600">
              <a:buFont typeface="+mj-lt"/>
              <a:buAutoNum type="arabicPeriod"/>
            </a:pPr>
            <a:r>
              <a:rPr lang="en-US" sz="1400" b="0" dirty="0">
                <a:latin typeface="Calibri" panose="020F0502020204030204" pitchFamily="34" charset="0"/>
                <a:cs typeface="Calibri" panose="020F0502020204030204" pitchFamily="34" charset="0"/>
              </a:rPr>
              <a:t>Be in a good state of mind and well rested.</a:t>
            </a:r>
          </a:p>
          <a:p>
            <a:pPr marL="228600" indent="-228600">
              <a:buFont typeface="+mj-lt"/>
              <a:buAutoNum type="arabicPeriod"/>
            </a:pPr>
            <a:r>
              <a:rPr lang="en-US" sz="1400" b="0" dirty="0">
                <a:latin typeface="Calibri" panose="020F0502020204030204" pitchFamily="34" charset="0"/>
                <a:cs typeface="Calibri" panose="020F0502020204030204" pitchFamily="34" charset="0"/>
              </a:rPr>
              <a:t>When you are presenting, distribute your weight equally on your two feet. Don’t slouch.</a:t>
            </a:r>
          </a:p>
          <a:p>
            <a:pPr marL="228600" indent="-228600">
              <a:buFont typeface="+mj-lt"/>
              <a:buAutoNum type="arabicPeriod"/>
            </a:pPr>
            <a:r>
              <a:rPr lang="en-US" sz="1400" b="0" dirty="0">
                <a:latin typeface="Calibri" panose="020F0502020204030204" pitchFamily="34" charset="0"/>
                <a:cs typeface="Calibri" panose="020F0502020204030204" pitchFamily="34" charset="0"/>
              </a:rPr>
              <a:t>Never talk for more than ten-minutes without a pause or interaction. </a:t>
            </a:r>
          </a:p>
          <a:p>
            <a:pPr marL="228600" indent="-228600">
              <a:buFont typeface="+mj-lt"/>
              <a:buAutoNum type="arabicPeriod"/>
            </a:pPr>
            <a:r>
              <a:rPr lang="en-US" sz="1400" b="0" dirty="0">
                <a:latin typeface="Calibri" panose="020F0502020204030204" pitchFamily="34" charset="0"/>
                <a:cs typeface="Calibri" panose="020F0502020204030204" pitchFamily="34" charset="0"/>
              </a:rPr>
              <a:t>Start at a brisk pace. You can’t make up for lost time later on.</a:t>
            </a:r>
          </a:p>
          <a:p>
            <a:pPr marL="228600" indent="-228600">
              <a:buFont typeface="+mj-lt"/>
              <a:buAutoNum type="arabicPeriod"/>
            </a:pPr>
            <a:r>
              <a:rPr lang="en-US" sz="1400" b="0" dirty="0">
                <a:latin typeface="Calibri" panose="020F0502020204030204" pitchFamily="34" charset="0"/>
                <a:cs typeface="Calibri" panose="020F0502020204030204" pitchFamily="34" charset="0"/>
              </a:rPr>
              <a:t>Love your audience:</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Know the material so well that you can focus on the participants in the room.</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Before you start each section, know what you want participants to learn, feel and do.</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Keep to time. If you can’t, don’t blindly stick to your slides. It hurts our hearts(!), but you may have to skip slides if time has slipped away. </a:t>
            </a:r>
          </a:p>
          <a:p>
            <a:endParaRPr lang="en-US" sz="1400" dirty="0">
              <a:latin typeface="Calibri" panose="020F0502020204030204" pitchFamily="34" charset="0"/>
              <a:cs typeface="Calibri" panose="020F0502020204030204" pitchFamily="34" charset="0"/>
            </a:endParaRPr>
          </a:p>
          <a:p>
            <a:endParaRPr lang="en-GB" sz="1400" b="1" baseline="0" dirty="0">
              <a:latin typeface="Calibri" panose="020F0502020204030204" pitchFamily="34" charset="0"/>
              <a:cs typeface="Calibri" panose="020F0502020204030204" pitchFamily="34" charset="0"/>
            </a:endParaRPr>
          </a:p>
          <a:p>
            <a:endParaRPr lang="en-GB" b="1" baseline="0" dirty="0"/>
          </a:p>
        </p:txBody>
      </p:sp>
    </p:spTree>
    <p:extLst>
      <p:ext uri="{BB962C8B-B14F-4D97-AF65-F5344CB8AC3E}">
        <p14:creationId xmlns:p14="http://schemas.microsoft.com/office/powerpoint/2010/main" val="34028509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 a poll on How did the employee feel?</a:t>
            </a:r>
          </a:p>
          <a:p>
            <a:endParaRPr lang="en-US" dirty="0"/>
          </a:p>
          <a:p>
            <a:pPr marL="342900" indent="-342900">
              <a:buFontTx/>
              <a:buChar char="-"/>
            </a:pPr>
            <a:r>
              <a:rPr lang="en-US" dirty="0"/>
              <a:t>Very unsafe and demotivated</a:t>
            </a:r>
          </a:p>
          <a:p>
            <a:pPr marL="342900" indent="-342900">
              <a:buFontTx/>
              <a:buChar char="-"/>
            </a:pPr>
            <a:r>
              <a:rPr lang="en-US" dirty="0"/>
              <a:t>Humiliated</a:t>
            </a:r>
          </a:p>
          <a:p>
            <a:pPr marL="342900" indent="-342900">
              <a:buFontTx/>
              <a:buChar char="-"/>
            </a:pPr>
            <a:r>
              <a:rPr lang="en-US" dirty="0"/>
              <a:t>Angry</a:t>
            </a:r>
          </a:p>
          <a:p>
            <a:pPr marL="342900" indent="-342900">
              <a:buFontTx/>
              <a:buChar char="-"/>
            </a:pPr>
            <a:r>
              <a:rPr lang="en-US" dirty="0"/>
              <a:t>All of the above</a:t>
            </a:r>
          </a:p>
        </p:txBody>
      </p:sp>
    </p:spTree>
    <p:extLst>
      <p:ext uri="{BB962C8B-B14F-4D97-AF65-F5344CB8AC3E}">
        <p14:creationId xmlns:p14="http://schemas.microsoft.com/office/powerpoint/2010/main" val="1751049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US" sz="1200" b="1" dirty="0">
                <a:latin typeface="Calibri" panose="020F0502020204030204" pitchFamily="34" charset="0"/>
                <a:cs typeface="Calibri" panose="020F0502020204030204" pitchFamily="34" charset="0"/>
              </a:rPr>
              <a:t>Trainer’s notes</a:t>
            </a:r>
            <a:endParaRPr lang="en-GB" b="1" dirty="0"/>
          </a:p>
          <a:p>
            <a:pPr marL="171450" indent="-171450">
              <a:buFont typeface="Arial" panose="020B0604020202020204" pitchFamily="34" charset="0"/>
              <a:buChar char="•"/>
            </a:pPr>
            <a:r>
              <a:rPr lang="en-GB" b="0" dirty="0"/>
              <a:t>“There are four easy steps I suggest you use when having a difficult conversation. We will go through them one by one.”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Shape 550"/>
          <p:cNvSpPr>
            <a:spLocks noGrp="1" noRot="1" noChangeAspect="1"/>
          </p:cNvSpPr>
          <p:nvPr>
            <p:ph type="sldImg"/>
          </p:nvPr>
        </p:nvSpPr>
        <p:spPr>
          <a:xfrm>
            <a:off x="381000" y="685800"/>
            <a:ext cx="6096000" cy="3429000"/>
          </a:xfrm>
          <a:prstGeom prst="rect">
            <a:avLst/>
          </a:prstGeom>
        </p:spPr>
        <p:txBody>
          <a:bodyPr/>
          <a:lstStyle/>
          <a:p>
            <a:endParaRPr/>
          </a:p>
        </p:txBody>
      </p:sp>
      <p:sp>
        <p:nvSpPr>
          <p:cNvPr id="551" name="Shape 551"/>
          <p:cNvSpPr>
            <a:spLocks noGrp="1"/>
          </p:cNvSpPr>
          <p:nvPr>
            <p:ph type="body" sz="quarter" idx="1"/>
          </p:nvPr>
        </p:nvSpPr>
        <p:spPr>
          <a:prstGeom prst="rect">
            <a:avLst/>
          </a:prstGeom>
        </p:spPr>
        <p:txBody>
          <a:bodyPr/>
          <a:lstStyle/>
          <a:p>
            <a:pPr marL="0" marR="0" lvl="0" indent="0" defTabSz="455189" eaLnBrk="1" fontAlgn="auto" latinLnBrk="0" hangingPunct="1">
              <a:lnSpc>
                <a:spcPct val="117999"/>
              </a:lnSpc>
              <a:spcBef>
                <a:spcPts val="0"/>
              </a:spcBef>
              <a:spcAft>
                <a:spcPts val="0"/>
              </a:spcAft>
              <a:buClrTx/>
              <a:buSzPct val="100000"/>
              <a:buFontTx/>
              <a:buNone/>
              <a:tabLst/>
              <a:defRPr sz="1500"/>
            </a:pPr>
            <a:r>
              <a:rPr lang="en-US" sz="1600" b="1" dirty="0">
                <a:latin typeface="Calibri" panose="020F0502020204030204" pitchFamily="34" charset="0"/>
                <a:cs typeface="Calibri" panose="020F0502020204030204" pitchFamily="34" charset="0"/>
              </a:rPr>
              <a:t>Trainer’s notes</a:t>
            </a:r>
            <a:endParaRPr lang="en-GB" b="1" dirty="0"/>
          </a:p>
          <a:p>
            <a:pPr marL="285750" indent="-285750">
              <a:buSzPct val="100000"/>
              <a:buFont typeface="Arial" panose="020B0604020202020204" pitchFamily="34" charset="0"/>
              <a:buChar char="•"/>
              <a:defRPr sz="1500"/>
            </a:pPr>
            <a:r>
              <a:rPr lang="en-GB" b="0" dirty="0"/>
              <a:t>“First step: get</a:t>
            </a:r>
            <a:r>
              <a:rPr lang="en-GB" b="0" baseline="0" dirty="0"/>
              <a:t> ready for the conversation. </a:t>
            </a:r>
            <a:endParaRPr lang="en-GB" b="0" dirty="0"/>
          </a:p>
          <a:p>
            <a:pPr marL="285750" indent="-285750">
              <a:buSzPct val="100000"/>
              <a:buFont typeface="Arial" panose="020B0604020202020204" pitchFamily="34" charset="0"/>
              <a:buChar char="•"/>
              <a:defRPr sz="1500"/>
            </a:pPr>
            <a:r>
              <a:rPr lang="en-GB" b="0" dirty="0"/>
              <a:t>Choose the right time and place. Don’t wait too long. Always do it in private; best – outside of the office.</a:t>
            </a:r>
          </a:p>
          <a:p>
            <a:pPr marL="285750" indent="-285750">
              <a:buSzPct val="100000"/>
              <a:buFont typeface="Arial" panose="020B0604020202020204" pitchFamily="34" charset="0"/>
              <a:buChar char="•"/>
              <a:defRPr sz="1500"/>
            </a:pPr>
            <a:r>
              <a:rPr lang="en-GB" b="0" dirty="0"/>
              <a:t>Choose a time when you are both in the right frame of mind (never angry). One of the best times to do it is mid-morning early in the week (you are not tired</a:t>
            </a:r>
            <a:r>
              <a:rPr lang="en-GB" b="0" baseline="0" dirty="0"/>
              <a:t> yet</a:t>
            </a:r>
            <a:r>
              <a:rPr lang="en-GB" b="0" dirty="0"/>
              <a:t>). </a:t>
            </a:r>
          </a:p>
          <a:p>
            <a:pPr marL="285750" marR="0" lvl="0" indent="-285750" defTabSz="455189" eaLnBrk="1" fontAlgn="auto" latinLnBrk="0" hangingPunct="1">
              <a:lnSpc>
                <a:spcPct val="117999"/>
              </a:lnSpc>
              <a:spcBef>
                <a:spcPts val="0"/>
              </a:spcBef>
              <a:spcAft>
                <a:spcPts val="0"/>
              </a:spcAft>
              <a:buClrTx/>
              <a:buSzPct val="100000"/>
              <a:buFont typeface="Arial" panose="020B0604020202020204" pitchFamily="34" charset="0"/>
              <a:buChar char="•"/>
              <a:tabLst/>
              <a:defRPr sz="1500"/>
            </a:pPr>
            <a:r>
              <a:rPr lang="en-GB" b="0" dirty="0"/>
              <a:t>Get input but own your feedback. When you have a very strong view, sense-check your op	inion with others. Get input from multiple sources on how someone is doing, but don’t hide behind statements like, “I’ve asked five of your peers and they all say …”</a:t>
            </a:r>
          </a:p>
          <a:p>
            <a:pPr marL="285750" indent="-285750">
              <a:buSzPct val="100000"/>
              <a:buFont typeface="Arial" panose="020B0604020202020204" pitchFamily="34" charset="0"/>
              <a:buChar char="•"/>
              <a:defRPr sz="1500"/>
            </a:pPr>
            <a:r>
              <a:rPr lang="en-GB" b="0" dirty="0"/>
              <a:t>Never, ever, ever use email for giving corrective feedback!</a:t>
            </a:r>
            <a:r>
              <a:rPr lang="en-GB" b="0" baseline="0" dirty="0"/>
              <a:t> People almost always misinterpret corrective written communication </a:t>
            </a:r>
            <a:r>
              <a:rPr lang="mr-IN" b="0" baseline="0" dirty="0"/>
              <a:t>–</a:t>
            </a:r>
            <a:r>
              <a:rPr lang="en-GB" b="0" baseline="0" dirty="0"/>
              <a:t> it often comes across sounding WORSE than you intended it. </a:t>
            </a:r>
            <a:endParaRPr lang="en-GB" b="0" dirty="0"/>
          </a:p>
          <a:p>
            <a:pPr marL="285750" indent="-285750">
              <a:buSzPct val="100000"/>
              <a:buFont typeface="Arial" panose="020B0604020202020204" pitchFamily="34" charset="0"/>
              <a:buChar char="•"/>
              <a:defRPr sz="1500"/>
            </a:pPr>
            <a:r>
              <a:rPr lang="en-GB" b="0" dirty="0"/>
              <a:t>Write down for yourself what you want to say before the conversation (your brain will feel threatened during the conversation so you </a:t>
            </a:r>
            <a:r>
              <a:rPr lang="en-GB" b="0"/>
              <a:t>might lose </a:t>
            </a:r>
            <a:r>
              <a:rPr lang="en-GB" b="0" dirty="0"/>
              <a:t>your train of thought).”</a:t>
            </a:r>
          </a:p>
          <a:p>
            <a:pPr marL="314325" indent="-314325">
              <a:buSzPct val="100000"/>
              <a:buChar char="-"/>
              <a:defRPr sz="1500"/>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Shape 550"/>
          <p:cNvSpPr>
            <a:spLocks noGrp="1" noRot="1" noChangeAspect="1"/>
          </p:cNvSpPr>
          <p:nvPr>
            <p:ph type="sldImg"/>
          </p:nvPr>
        </p:nvSpPr>
        <p:spPr>
          <a:xfrm>
            <a:off x="381000" y="685800"/>
            <a:ext cx="6096000" cy="3429000"/>
          </a:xfrm>
          <a:prstGeom prst="rect">
            <a:avLst/>
          </a:prstGeom>
        </p:spPr>
        <p:txBody>
          <a:bodyPr/>
          <a:lstStyle/>
          <a:p>
            <a:endParaRPr/>
          </a:p>
        </p:txBody>
      </p:sp>
      <p:sp>
        <p:nvSpPr>
          <p:cNvPr id="551" name="Shape 551"/>
          <p:cNvSpPr>
            <a:spLocks noGrp="1"/>
          </p:cNvSpPr>
          <p:nvPr>
            <p:ph type="body" sz="quarter" idx="1"/>
          </p:nvPr>
        </p:nvSpPr>
        <p:spPr>
          <a:prstGeom prst="rect">
            <a:avLst/>
          </a:prstGeom>
        </p:spPr>
        <p:txBody>
          <a:bodyPr/>
          <a:lstStyle/>
          <a:p>
            <a:pPr marL="0" marR="0" lvl="0" indent="0" defTabSz="455189" eaLnBrk="1" fontAlgn="auto" latinLnBrk="0" hangingPunct="1">
              <a:lnSpc>
                <a:spcPct val="117999"/>
              </a:lnSpc>
              <a:spcBef>
                <a:spcPts val="0"/>
              </a:spcBef>
              <a:spcAft>
                <a:spcPts val="0"/>
              </a:spcAft>
              <a:buClrTx/>
              <a:buSzPct val="100000"/>
              <a:buFontTx/>
              <a:buNone/>
              <a:tabLst/>
              <a:defRPr sz="1500"/>
            </a:pPr>
            <a:r>
              <a:rPr lang="en-US" sz="1600" b="1" dirty="0">
                <a:latin typeface="Calibri" panose="020F0502020204030204" pitchFamily="34" charset="0"/>
                <a:cs typeface="Calibri" panose="020F0502020204030204" pitchFamily="34" charset="0"/>
              </a:rPr>
              <a:t>Trainer’s notes</a:t>
            </a:r>
            <a:endParaRPr lang="en-GB" b="1" dirty="0"/>
          </a:p>
          <a:p>
            <a:pPr marL="285750" indent="-285750">
              <a:buSzPct val="100000"/>
              <a:buFont typeface="Arial" panose="020B0604020202020204" pitchFamily="34" charset="0"/>
              <a:buChar char="•"/>
              <a:defRPr sz="1500"/>
            </a:pPr>
            <a:r>
              <a:rPr lang="en-GB" b="0" dirty="0"/>
              <a:t>“First step: get</a:t>
            </a:r>
            <a:r>
              <a:rPr lang="en-GB" b="0" baseline="0" dirty="0"/>
              <a:t> ready for the conversation. </a:t>
            </a:r>
            <a:endParaRPr lang="en-GB" b="0" dirty="0"/>
          </a:p>
          <a:p>
            <a:pPr marL="285750" indent="-285750">
              <a:buSzPct val="100000"/>
              <a:buFont typeface="Arial" panose="020B0604020202020204" pitchFamily="34" charset="0"/>
              <a:buChar char="•"/>
              <a:defRPr sz="1500"/>
            </a:pPr>
            <a:r>
              <a:rPr lang="en-GB" b="0" dirty="0"/>
              <a:t>Choose the right time and place. Don’t wait too long. Always do it in private; best – outside of the office.</a:t>
            </a:r>
          </a:p>
          <a:p>
            <a:pPr marL="285750" indent="-285750">
              <a:buSzPct val="100000"/>
              <a:buFont typeface="Arial" panose="020B0604020202020204" pitchFamily="34" charset="0"/>
              <a:buChar char="•"/>
              <a:defRPr sz="1500"/>
            </a:pPr>
            <a:r>
              <a:rPr lang="en-GB" b="0" dirty="0"/>
              <a:t>Choose a time when you are both in the right frame of mind (never angry). One of the best times to do it is mid-morning early in the week (you are not tired</a:t>
            </a:r>
            <a:r>
              <a:rPr lang="en-GB" b="0" baseline="0" dirty="0"/>
              <a:t> yet</a:t>
            </a:r>
            <a:r>
              <a:rPr lang="en-GB" b="0" dirty="0"/>
              <a:t>). </a:t>
            </a:r>
          </a:p>
          <a:p>
            <a:pPr marL="285750" marR="0" lvl="0" indent="-285750" defTabSz="455189" eaLnBrk="1" fontAlgn="auto" latinLnBrk="0" hangingPunct="1">
              <a:lnSpc>
                <a:spcPct val="117999"/>
              </a:lnSpc>
              <a:spcBef>
                <a:spcPts val="0"/>
              </a:spcBef>
              <a:spcAft>
                <a:spcPts val="0"/>
              </a:spcAft>
              <a:buClrTx/>
              <a:buSzPct val="100000"/>
              <a:buFont typeface="Arial" panose="020B0604020202020204" pitchFamily="34" charset="0"/>
              <a:buChar char="•"/>
              <a:tabLst/>
              <a:defRPr sz="1500"/>
            </a:pPr>
            <a:r>
              <a:rPr lang="en-GB" b="0" dirty="0"/>
              <a:t>Get input but own your feedback. When you have a very strong view, sense-check your opinion with others. Get input from multiple sources on how someone is doing, but don’t hide behind statements like, “I’ve asked five of your peers and they all say …”</a:t>
            </a:r>
          </a:p>
          <a:p>
            <a:pPr marL="285750" indent="-285750">
              <a:buSzPct val="100000"/>
              <a:buFont typeface="Arial" panose="020B0604020202020204" pitchFamily="34" charset="0"/>
              <a:buChar char="•"/>
              <a:defRPr sz="1500"/>
            </a:pPr>
            <a:r>
              <a:rPr lang="en-GB" b="0" dirty="0"/>
              <a:t>Never, ever, ever use email for giving corrective feedback!</a:t>
            </a:r>
            <a:r>
              <a:rPr lang="en-GB" b="0" baseline="0" dirty="0"/>
              <a:t> People almost always misinterpret corrective written communication </a:t>
            </a:r>
            <a:r>
              <a:rPr lang="mr-IN" b="0" baseline="0" dirty="0"/>
              <a:t>–</a:t>
            </a:r>
            <a:r>
              <a:rPr lang="en-GB" b="0" baseline="0" dirty="0"/>
              <a:t> it often comes across sounding WORSE than you intended it. </a:t>
            </a:r>
            <a:endParaRPr lang="en-GB" b="0" dirty="0"/>
          </a:p>
          <a:p>
            <a:pPr marL="285750" indent="-285750">
              <a:buSzPct val="100000"/>
              <a:buFont typeface="Arial" panose="020B0604020202020204" pitchFamily="34" charset="0"/>
              <a:buChar char="•"/>
              <a:defRPr sz="1500"/>
            </a:pPr>
            <a:r>
              <a:rPr lang="en-GB" b="0" dirty="0"/>
              <a:t>Write down for yourself what you want to say before the conversation (your brain will feel threatened during the conversation so you might loose your train of thought).”</a:t>
            </a:r>
          </a:p>
          <a:p>
            <a:pPr marL="314325" indent="-314325">
              <a:buSzPct val="100000"/>
              <a:buChar char="-"/>
              <a:defRPr sz="1500"/>
            </a:pPr>
            <a:endParaRPr dirty="0"/>
          </a:p>
        </p:txBody>
      </p:sp>
    </p:spTree>
    <p:extLst>
      <p:ext uri="{BB962C8B-B14F-4D97-AF65-F5344CB8AC3E}">
        <p14:creationId xmlns:p14="http://schemas.microsoft.com/office/powerpoint/2010/main" val="631188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 name="Shape 559"/>
          <p:cNvSpPr>
            <a:spLocks noGrp="1" noRot="1" noChangeAspect="1"/>
          </p:cNvSpPr>
          <p:nvPr>
            <p:ph type="sldImg"/>
          </p:nvPr>
        </p:nvSpPr>
        <p:spPr>
          <a:xfrm>
            <a:off x="381000" y="685800"/>
            <a:ext cx="6096000" cy="3429000"/>
          </a:xfrm>
          <a:prstGeom prst="rect">
            <a:avLst/>
          </a:prstGeom>
        </p:spPr>
        <p:txBody>
          <a:bodyPr/>
          <a:lstStyle/>
          <a:p>
            <a:endParaRPr/>
          </a:p>
        </p:txBody>
      </p:sp>
      <p:sp>
        <p:nvSpPr>
          <p:cNvPr id="560" name="Shape 560"/>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GB" b="1" dirty="0"/>
              <a:t>Trainer’s notes</a:t>
            </a:r>
          </a:p>
          <a:p>
            <a:pPr marL="171450" indent="-171450">
              <a:buFont typeface="Arial" panose="020B0604020202020204" pitchFamily="34" charset="0"/>
              <a:buChar char="•"/>
            </a:pPr>
            <a:r>
              <a:rPr lang="en-GB" b="0" dirty="0"/>
              <a:t>“When we created this programme, we decided to not use abstract role-plays, but to make it as close to real life as possible. </a:t>
            </a:r>
          </a:p>
          <a:p>
            <a:pPr marL="171450" indent="-171450">
              <a:buFont typeface="Arial" panose="020B0604020202020204" pitchFamily="34" charset="0"/>
              <a:buChar char="•"/>
            </a:pPr>
            <a:r>
              <a:rPr lang="en-GB" b="0" dirty="0"/>
              <a:t>Therefore today we will ask</a:t>
            </a:r>
            <a:r>
              <a:rPr lang="en-GB" b="0" baseline="0" dirty="0"/>
              <a:t> each of you to think about real-life scenarios and then practice this model using those scenarios.”</a:t>
            </a:r>
          </a:p>
          <a:p>
            <a:pPr marL="171450" indent="-171450">
              <a:buFont typeface="Arial" panose="020B0604020202020204" pitchFamily="34" charset="0"/>
              <a:buChar char="•"/>
            </a:pPr>
            <a:r>
              <a:rPr lang="en-GB" b="0" dirty="0"/>
              <a:t>This is</a:t>
            </a:r>
            <a:r>
              <a:rPr lang="en-GB" b="0" baseline="0" dirty="0"/>
              <a:t> an individual assignment </a:t>
            </a:r>
            <a:r>
              <a:rPr lang="mr-IN" b="0" baseline="0" dirty="0"/>
              <a:t>–</a:t>
            </a:r>
            <a:r>
              <a:rPr lang="en-GB" b="0" baseline="0" dirty="0"/>
              <a:t> do not discuss in groups. However, let the participants know that they will need to share this in the later part of the exercise.  </a:t>
            </a:r>
            <a:endParaRPr lang="en-GB" b="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 name="Shape 589"/>
          <p:cNvSpPr>
            <a:spLocks noGrp="1" noRot="1" noChangeAspect="1"/>
          </p:cNvSpPr>
          <p:nvPr>
            <p:ph type="sldImg"/>
          </p:nvPr>
        </p:nvSpPr>
        <p:spPr>
          <a:xfrm>
            <a:off x="381000" y="685800"/>
            <a:ext cx="6096000" cy="3429000"/>
          </a:xfrm>
          <a:prstGeom prst="rect">
            <a:avLst/>
          </a:prstGeom>
        </p:spPr>
        <p:txBody>
          <a:bodyPr/>
          <a:lstStyle/>
          <a:p>
            <a:endParaRPr/>
          </a:p>
        </p:txBody>
      </p:sp>
      <p:sp>
        <p:nvSpPr>
          <p:cNvPr id="590" name="Shape 590"/>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GB" b="1" dirty="0"/>
              <a:t>Trainer’s notes</a:t>
            </a:r>
          </a:p>
          <a:p>
            <a:pPr marL="171450" indent="-171450">
              <a:buFont typeface="Arial" panose="020B0604020202020204" pitchFamily="34" charset="0"/>
              <a:buChar char="•"/>
            </a:pPr>
            <a:r>
              <a:rPr lang="en-GB" b="0" dirty="0"/>
              <a:t>“The next step is to ensure that you make the person feel safe.”</a:t>
            </a:r>
            <a:endParaRPr b="1"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noRot="1" noChangeAspect="1"/>
          </p:cNvSpPr>
          <p:nvPr>
            <p:ph type="sldImg"/>
          </p:nvPr>
        </p:nvSpPr>
        <p:spPr>
          <a:xfrm>
            <a:off x="381000" y="685800"/>
            <a:ext cx="6096000" cy="3429000"/>
          </a:xfrm>
          <a:prstGeom prst="rect">
            <a:avLst/>
          </a:prstGeom>
        </p:spPr>
        <p:txBody>
          <a:bodyPr/>
          <a:lstStyle/>
          <a:p>
            <a:endParaRPr/>
          </a:p>
        </p:txBody>
      </p:sp>
      <p:sp>
        <p:nvSpPr>
          <p:cNvPr id="597" name="Shape 597"/>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GB" b="1" dirty="0"/>
              <a:t>Trainer’s notes</a:t>
            </a:r>
          </a:p>
          <a:p>
            <a:pPr marL="171450" indent="-171450">
              <a:buFont typeface="Arial" panose="020B0604020202020204" pitchFamily="34" charset="0"/>
              <a:buChar char="•"/>
            </a:pPr>
            <a:r>
              <a:rPr lang="en-GB" b="0" dirty="0"/>
              <a:t>“Here is a nice quote from Patterson.”</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 name="Shape 776"/>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777" name="Shape 777"/>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a:pPr>
            <a:r>
              <a:rPr lang="en-GB" b="1" dirty="0"/>
              <a:t>Trainer’s notes</a:t>
            </a:r>
          </a:p>
          <a:p>
            <a:pPr marL="342900" indent="-342900">
              <a:buFont typeface="Arial" panose="020B0604020202020204" pitchFamily="34" charset="0"/>
              <a:buChar char="•"/>
              <a:defRPr b="1">
                <a:latin typeface="Lucida Grande"/>
                <a:ea typeface="Lucida Grande"/>
                <a:cs typeface="Lucida Grande"/>
                <a:sym typeface="Lucida Grande"/>
              </a:defRPr>
            </a:pPr>
            <a:r>
              <a:rPr lang="en-GB" b="0" dirty="0"/>
              <a:t>“Remember, in the 10-minute coaching module we discuss why constantly telling people what to</a:t>
            </a:r>
            <a:r>
              <a:rPr lang="en-GB" b="0" baseline="0" dirty="0"/>
              <a:t> do does not work.</a:t>
            </a:r>
          </a:p>
          <a:p>
            <a:pPr marL="342900" indent="-342900">
              <a:buFont typeface="Arial" panose="020B0604020202020204" pitchFamily="34" charset="0"/>
              <a:buChar char="•"/>
              <a:defRPr b="1">
                <a:latin typeface="Lucida Grande"/>
                <a:ea typeface="Lucida Grande"/>
                <a:cs typeface="Lucida Grande"/>
                <a:sym typeface="Lucida Grande"/>
              </a:defRPr>
            </a:pPr>
            <a:r>
              <a:rPr lang="en-GB" b="0" baseline="0" dirty="0"/>
              <a:t>It has to do with how our brain works. Prefrontal cortex is a very important part of the brain that is responsible for making decisions, and yet is very energy-hungry, weak, and capricious.</a:t>
            </a:r>
          </a:p>
          <a:p>
            <a:pPr marL="342900" indent="-342900">
              <a:buFont typeface="Arial" panose="020B0604020202020204" pitchFamily="34" charset="0"/>
              <a:buChar char="•"/>
              <a:defRPr b="1">
                <a:latin typeface="Lucida Grande"/>
                <a:ea typeface="Lucida Grande"/>
                <a:cs typeface="Lucida Grande"/>
                <a:sym typeface="Lucida Grande"/>
              </a:defRPr>
            </a:pPr>
            <a:r>
              <a:rPr lang="en-GB" b="0" baseline="0" dirty="0"/>
              <a:t>It is very easy to upset it – if you expose your brain to any physical threat, the fight-or-flight system of the brain (so-called limbic system) is activated. Brain resources flow in to support it, and as a result prefrontal cortex cannot function well, so we literally become dumb. </a:t>
            </a:r>
          </a:p>
          <a:p>
            <a:pPr marL="342900" indent="-342900">
              <a:buFont typeface="Arial" panose="020B0604020202020204" pitchFamily="34" charset="0"/>
              <a:buChar char="•"/>
              <a:defRPr b="1">
                <a:latin typeface="Lucida Grande"/>
                <a:ea typeface="Lucida Grande"/>
                <a:cs typeface="Lucida Grande"/>
                <a:sym typeface="Lucida Grande"/>
              </a:defRPr>
            </a:pPr>
            <a:r>
              <a:rPr lang="en-GB" b="0" baseline="0" dirty="0"/>
              <a:t>So here’s the key point: it seems that our brain cannot differentiate between a PHYSICAL threat and SOCIAL threat. </a:t>
            </a:r>
            <a:endParaRPr lang="en-GB" b="0" dirty="0"/>
          </a:p>
          <a:p>
            <a:pPr marL="342900" marR="0" indent="-342900" defTabSz="912850" eaLnBrk="1" fontAlgn="auto" latinLnBrk="0" hangingPunct="1">
              <a:lnSpc>
                <a:spcPct val="100000"/>
              </a:lnSpc>
              <a:spcBef>
                <a:spcPts val="0"/>
              </a:spcBef>
              <a:spcAft>
                <a:spcPts val="0"/>
              </a:spcAft>
              <a:buClrTx/>
              <a:buSzTx/>
              <a:buFont typeface="Arial" panose="020B0604020202020204" pitchFamily="34" charset="0"/>
              <a:buChar char="•"/>
              <a:tabLst/>
              <a:defRPr b="1">
                <a:latin typeface="Lucida Grande"/>
                <a:ea typeface="Lucida Grande"/>
                <a:cs typeface="Lucida Grande"/>
                <a:sym typeface="Lucida Grande"/>
              </a:defRPr>
            </a:pPr>
            <a:r>
              <a:rPr lang="en-GB" b="0" baseline="0" dirty="0"/>
              <a:t>When we tell people what they should do, they feel defensive. When people feel defensive, they don’t think straight. Corrective feedback could make people feel very defensive.”</a:t>
            </a:r>
          </a:p>
          <a:p>
            <a:pPr>
              <a:defRPr b="1">
                <a:latin typeface="Lucida Grande"/>
                <a:ea typeface="Lucida Grande"/>
                <a:cs typeface="Lucida Grande"/>
                <a:sym typeface="Lucida Grande"/>
              </a:defRPr>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802" name="Shape 802"/>
          <p:cNvSpPr>
            <a:spLocks noGrp="1"/>
          </p:cNvSpPr>
          <p:nvPr>
            <p:ph type="body" sz="quarter" idx="1"/>
          </p:nvPr>
        </p:nvSpPr>
        <p:spPr>
          <a:prstGeom prst="rect">
            <a:avLst/>
          </a:prstGeom>
        </p:spPr>
        <p:txBody>
          <a:bodyPr/>
          <a:lstStyle/>
          <a:p>
            <a:pPr marL="0" indent="0">
              <a:buNone/>
            </a:pPr>
            <a:r>
              <a:rPr lang="en-US" b="1" dirty="0"/>
              <a:t>Trainer’s notes</a:t>
            </a:r>
            <a:endParaRPr lang="en-US" b="0" dirty="0"/>
          </a:p>
          <a:p>
            <a:pPr marL="342900" indent="-342900">
              <a:buFont typeface="Arial" panose="020B0604020202020204" pitchFamily="34" charset="0"/>
              <a:buChar char="•"/>
            </a:pPr>
            <a:r>
              <a:rPr lang="en-US" b="0" dirty="0"/>
              <a:t>”In the last module we also covered the SCARF framework. Think about SCARF. </a:t>
            </a:r>
            <a:r>
              <a:rPr lang="en-US" b="0" baseline="0" dirty="0"/>
              <a:t>What does it stand for? These are the aspects of social experience our brain treats as survival issues. If any of these is under threat, our brain goes into a fight-or-flight mode, can’t think straight, can’t take ideas on board, and can’t make good decisions. </a:t>
            </a:r>
          </a:p>
          <a:p>
            <a:pPr marL="342900" indent="-342900">
              <a:buFont typeface="Arial" panose="020B0604020202020204" pitchFamily="34" charset="0"/>
              <a:buChar char="•"/>
            </a:pPr>
            <a:r>
              <a:rPr lang="en-US" b="0" baseline="0" dirty="0"/>
              <a:t>Remember, in the majority of cases the person will KNOW you are about to give them corrective feedback. Their SCARF will be already VERY TIGHT.”</a:t>
            </a:r>
          </a:p>
          <a:p>
            <a:pPr marL="342900" indent="-342900">
              <a:buFont typeface="Arial" panose="020B0604020202020204" pitchFamily="34" charset="0"/>
              <a:buChar char="•"/>
            </a:pPr>
            <a:r>
              <a:rPr lang="en-US" b="0" baseline="0" dirty="0"/>
              <a:t>You may demonstrate it with a </a:t>
            </a:r>
            <a:r>
              <a:rPr lang="en-US" b="0" i="1" baseline="0" dirty="0"/>
              <a:t>real scarf</a:t>
            </a:r>
            <a:r>
              <a:rPr lang="en-US" b="0" i="0" baseline="0" dirty="0"/>
              <a:t>, or just talk through the slide.</a:t>
            </a:r>
            <a:endParaRPr lang="en-US" b="0" baseline="0" dirty="0"/>
          </a:p>
          <a:p>
            <a:pPr marL="342900" indent="-342900">
              <a:buFont typeface="Arial" panose="020B0604020202020204" pitchFamily="34" charset="0"/>
              <a:buChar char="•"/>
            </a:pPr>
            <a:r>
              <a:rPr lang="en-US" b="0" baseline="0" dirty="0"/>
              <a:t>”What happens if you PULL IT EVEN TIGHTER? They suffocate. But you can also LOOSEN IT A BIT.”</a:t>
            </a:r>
            <a:endParaRPr lang="en-US" b="0" dirty="0"/>
          </a:p>
          <a:p>
            <a:pPr marL="342900" indent="-342900">
              <a:buFont typeface="Arial" panose="020B0604020202020204" pitchFamily="34" charset="0"/>
              <a:buChar char="•"/>
            </a:pPr>
            <a:r>
              <a:rPr lang="en-US" b="0" dirty="0"/>
              <a:t>“How do you loosen it? (create safety).” </a:t>
            </a:r>
          </a:p>
          <a:p>
            <a:pPr marL="342900" indent="-342900">
              <a:buFont typeface="Arial" panose="020B0604020202020204" pitchFamily="34" charset="0"/>
              <a:buChar char="•"/>
            </a:pPr>
            <a:r>
              <a:rPr lang="en-US" b="0" dirty="0"/>
              <a:t>Trainer: ask the participants and collect ideas on how to create safety on the flipchart. (2 minutes).</a:t>
            </a:r>
          </a:p>
          <a:p>
            <a:pPr>
              <a:defRPr b="1">
                <a:latin typeface="Lucida Grande"/>
                <a:ea typeface="Lucida Grande"/>
                <a:cs typeface="Lucida Grande"/>
                <a:sym typeface="Lucida Grande"/>
              </a:defRPr>
            </a:pPr>
            <a:endParaRPr lang="en-GB"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 name="Shape 663"/>
          <p:cNvSpPr>
            <a:spLocks noGrp="1" noRot="1" noChangeAspect="1"/>
          </p:cNvSpPr>
          <p:nvPr>
            <p:ph type="sldImg"/>
          </p:nvPr>
        </p:nvSpPr>
        <p:spPr>
          <a:xfrm>
            <a:off x="381000" y="685800"/>
            <a:ext cx="6096000" cy="3429000"/>
          </a:xfrm>
          <a:prstGeom prst="rect">
            <a:avLst/>
          </a:prstGeom>
        </p:spPr>
        <p:txBody>
          <a:bodyPr/>
          <a:lstStyle/>
          <a:p>
            <a:endParaRPr/>
          </a:p>
        </p:txBody>
      </p:sp>
      <p:sp>
        <p:nvSpPr>
          <p:cNvPr id="664" name="Shape 664"/>
          <p:cNvSpPr>
            <a:spLocks noGrp="1"/>
          </p:cNvSpPr>
          <p:nvPr>
            <p:ph type="body" sz="quarter" idx="1"/>
          </p:nvPr>
        </p:nvSpPr>
        <p:spPr>
          <a:prstGeom prst="rect">
            <a:avLst/>
          </a:prstGeom>
        </p:spPr>
        <p:txBody>
          <a:bodyPr/>
          <a:lstStyle>
            <a:lvl1pPr marL="314325" indent="-314325">
              <a:buSzPct val="100000"/>
              <a:buChar char="-"/>
            </a:lvl1pPr>
          </a:lstStyle>
          <a:p>
            <a:pPr marL="0" marR="0" lvl="0" indent="0" defTabSz="455189" eaLnBrk="1" fontAlgn="auto" latinLnBrk="0" hangingPunct="1">
              <a:lnSpc>
                <a:spcPct val="117999"/>
              </a:lnSpc>
              <a:spcBef>
                <a:spcPts val="0"/>
              </a:spcBef>
              <a:spcAft>
                <a:spcPts val="0"/>
              </a:spcAft>
              <a:buClrTx/>
              <a:buSzPct val="100000"/>
              <a:buFontTx/>
              <a:buNone/>
              <a:tabLst/>
              <a:defRPr/>
            </a:pPr>
            <a:r>
              <a:rPr lang="en-US" b="1" dirty="0"/>
              <a:t>Trainer’s notes:</a:t>
            </a:r>
            <a:endParaRPr lang="en-GB" b="1" dirty="0"/>
          </a:p>
          <a:p>
            <a:pPr marL="314325" indent="-314325">
              <a:buFont typeface="Arial" panose="020B0604020202020204" pitchFamily="34" charset="0"/>
              <a:buChar char="•"/>
            </a:pPr>
            <a:r>
              <a:rPr lang="en-GB" b="0" dirty="0"/>
              <a:t>“Another</a:t>
            </a:r>
            <a:r>
              <a:rPr lang="en-GB" b="0" baseline="0" dirty="0"/>
              <a:t> way to loosen their SCARF is to give them a chance to give themselves feedback first. For example: </a:t>
            </a:r>
            <a:r>
              <a:rPr lang="en-GB" sz="2400" b="0" i="1" dirty="0">
                <a:solidFill>
                  <a:srgbClr val="333E47"/>
                </a:solidFill>
                <a:latin typeface="Calibri"/>
                <a:ea typeface="Calibri"/>
                <a:cs typeface="Calibri"/>
                <a:sym typeface="Calibri"/>
              </a:rPr>
              <a:t>I’d like you to think about how things have been going with [situation X] and give yourself some feedback. What do you think worked and what could you have done better?”</a:t>
            </a:r>
          </a:p>
          <a:p>
            <a:pPr marL="0" indent="0">
              <a:buNone/>
            </a:pPr>
            <a:endParaRPr lang="en-GB" b="1" baseline="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US" sz="2400" b="1" dirty="0">
                <a:latin typeface="Calibri" panose="020F0502020204030204" pitchFamily="34" charset="0"/>
                <a:cs typeface="Calibri" panose="020F0502020204030204" pitchFamily="34" charset="0"/>
              </a:rPr>
              <a:t>Trainer’s notes</a:t>
            </a:r>
            <a:endParaRPr lang="en-GB" dirty="0"/>
          </a:p>
          <a:p>
            <a:pPr marL="342900" indent="-342900">
              <a:buFont typeface="Arial" panose="020B0604020202020204" pitchFamily="34" charset="0"/>
              <a:buChar char="•"/>
            </a:pPr>
            <a:r>
              <a:rPr lang="en-GB" dirty="0"/>
              <a:t>“Our engagement survey results show that we need to focus on building performance management capability.”</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algn="r" defTabSz="912674" rtl="0" eaLnBrk="1" fontAlgn="auto" latinLnBrk="0" hangingPunct="1">
              <a:lnSpc>
                <a:spcPct val="100000"/>
              </a:lnSpc>
              <a:spcBef>
                <a:spcPts val="0"/>
              </a:spcBef>
              <a:spcAft>
                <a:spcPts val="0"/>
              </a:spcAft>
              <a:buClrTx/>
              <a:buSzTx/>
              <a:buFontTx/>
              <a:buNone/>
              <a:tabLst/>
              <a:defRPr/>
            </a:pPr>
            <a:fld id="{8D261C6A-B723-4626-8E07-ACAE984FA5FB}"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2674"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939392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Shape 628"/>
          <p:cNvSpPr>
            <a:spLocks noGrp="1" noRot="1" noChangeAspect="1"/>
          </p:cNvSpPr>
          <p:nvPr>
            <p:ph type="sldImg"/>
          </p:nvPr>
        </p:nvSpPr>
        <p:spPr>
          <a:xfrm>
            <a:off x="381000" y="685800"/>
            <a:ext cx="6096000" cy="3429000"/>
          </a:xfrm>
          <a:prstGeom prst="rect">
            <a:avLst/>
          </a:prstGeom>
        </p:spPr>
        <p:txBody>
          <a:bodyPr/>
          <a:lstStyle/>
          <a:p>
            <a:endParaRPr/>
          </a:p>
        </p:txBody>
      </p:sp>
      <p:sp>
        <p:nvSpPr>
          <p:cNvPr id="629" name="Shape 629"/>
          <p:cNvSpPr>
            <a:spLocks noGrp="1"/>
          </p:cNvSpPr>
          <p:nvPr>
            <p:ph type="body" sz="quarter" idx="1"/>
          </p:nvPr>
        </p:nvSpPr>
        <p:spPr>
          <a:prstGeom prst="rect">
            <a:avLst/>
          </a:prstGeom>
        </p:spPr>
        <p:txBody>
          <a:bodyPr/>
          <a:lstStyle>
            <a:lvl1pPr marL="314325" indent="-314325">
              <a:buSzPct val="100000"/>
              <a:buChar char="-"/>
            </a:lvl1pPr>
          </a:lstStyle>
          <a:p>
            <a:pPr marL="0" marR="0" lvl="0" indent="0" defTabSz="455189" eaLnBrk="1" fontAlgn="auto" latinLnBrk="0" hangingPunct="1">
              <a:lnSpc>
                <a:spcPct val="117999"/>
              </a:lnSpc>
              <a:spcBef>
                <a:spcPts val="0"/>
              </a:spcBef>
              <a:spcAft>
                <a:spcPts val="0"/>
              </a:spcAft>
              <a:buClrTx/>
              <a:buSzPct val="100000"/>
              <a:buFontTx/>
              <a:buNone/>
              <a:tabLst/>
              <a:defRPr/>
            </a:pPr>
            <a:r>
              <a:rPr lang="en-US" b="1" dirty="0"/>
              <a:t>Trainer’s notes</a:t>
            </a:r>
            <a:endParaRPr lang="en-GB" b="1" dirty="0"/>
          </a:p>
          <a:p>
            <a:pPr marL="314325" indent="-314325">
              <a:buFont typeface="Arial" panose="020B0604020202020204" pitchFamily="34" charset="0"/>
              <a:buChar char="•"/>
            </a:pPr>
            <a:r>
              <a:rPr lang="en-GB" b="0" dirty="0">
                <a:latin typeface="Calibri" panose="020F0502020204030204" pitchFamily="34" charset="0"/>
                <a:cs typeface="Calibri" panose="020F0502020204030204" pitchFamily="34" charset="0"/>
              </a:rPr>
              <a:t>“First, you </a:t>
            </a:r>
            <a:r>
              <a:rPr lang="en-GB" b="0" i="1" dirty="0">
                <a:latin typeface="Calibri" panose="020F0502020204030204" pitchFamily="34" charset="0"/>
                <a:cs typeface="Calibri" panose="020F0502020204030204" pitchFamily="34" charset="0"/>
              </a:rPr>
              <a:t>reassure </a:t>
            </a:r>
            <a:r>
              <a:rPr lang="en-GB" b="0" i="0" dirty="0">
                <a:latin typeface="Calibri" panose="020F0502020204030204" pitchFamily="34" charset="0"/>
                <a:cs typeface="Calibri" panose="020F0502020204030204" pitchFamily="34" charset="0"/>
              </a:rPr>
              <a:t>them </a:t>
            </a:r>
            <a:r>
              <a:rPr lang="mr-IN" b="0" i="0" dirty="0">
                <a:latin typeface="Calibri" panose="020F0502020204030204" pitchFamily="34" charset="0"/>
              </a:rPr>
              <a:t>–</a:t>
            </a:r>
            <a:r>
              <a:rPr lang="en-GB" b="0" i="0" dirty="0">
                <a:latin typeface="Calibri" panose="020F0502020204030204" pitchFamily="34" charset="0"/>
                <a:cs typeface="Calibri" panose="020F0502020204030204" pitchFamily="34" charset="0"/>
              </a:rPr>
              <a:t> it builds Relatedness</a:t>
            </a:r>
            <a:r>
              <a:rPr lang="en-GB" b="0" i="0" baseline="0" dirty="0">
                <a:latin typeface="Calibri" panose="020F0502020204030204" pitchFamily="34" charset="0"/>
                <a:cs typeface="Calibri" panose="020F0502020204030204" pitchFamily="34" charset="0"/>
              </a:rPr>
              <a:t> and Certainty (from SCARF).”</a:t>
            </a:r>
            <a:endParaRPr lang="en-GB" sz="4000" b="0" dirty="0">
              <a:solidFill>
                <a:srgbClr val="333E47"/>
              </a:solidFill>
              <a:latin typeface="Calibri" panose="020F0502020204030204" pitchFamily="34" charset="0"/>
              <a:ea typeface="Calibri"/>
              <a:cs typeface="Calibri" panose="020F0502020204030204" pitchFamily="34" charset="0"/>
              <a:sym typeface="Calibri"/>
            </a:endParaRPr>
          </a:p>
          <a:p>
            <a:pPr marL="314325" indent="-314325" algn="l" defTabSz="1105661">
              <a:buFont typeface="Arial" panose="020B0604020202020204" pitchFamily="34" charset="0"/>
              <a:buChar char="•"/>
              <a:defRPr sz="4000" b="1">
                <a:solidFill>
                  <a:srgbClr val="333E47"/>
                </a:solidFill>
                <a:latin typeface="Calibri"/>
                <a:ea typeface="Calibri"/>
                <a:cs typeface="Calibri"/>
                <a:sym typeface="Calibri"/>
              </a:defRPr>
            </a:pPr>
            <a:r>
              <a:rPr lang="en-GB" sz="4000" b="0" dirty="0">
                <a:solidFill>
                  <a:srgbClr val="333E47"/>
                </a:solidFill>
                <a:latin typeface="Calibri" panose="020F0502020204030204" pitchFamily="34" charset="0"/>
                <a:ea typeface="Calibri"/>
                <a:cs typeface="Calibri" panose="020F0502020204030204" pitchFamily="34" charset="0"/>
                <a:sym typeface="Calibri"/>
              </a:rPr>
              <a:t>”For example, you might say: </a:t>
            </a:r>
            <a:r>
              <a:rPr lang="en-GB" sz="4000" b="0" i="1" dirty="0">
                <a:solidFill>
                  <a:srgbClr val="333E47"/>
                </a:solidFill>
                <a:latin typeface="Calibri" panose="020F0502020204030204" pitchFamily="34" charset="0"/>
                <a:ea typeface="Calibri"/>
                <a:cs typeface="Calibri" panose="020F0502020204030204" pitchFamily="34" charset="0"/>
                <a:sym typeface="Calibri"/>
              </a:rPr>
              <a:t>Thank you for taking the time to talk. We have plenty of time and we won’t be interrupted, so there’s no need to rush this discussion. Before we get started I want you to know that I value your contribution to this team. I’d like to see how I can help you be the best you can be in your role. We will work together to find a solution.”</a:t>
            </a:r>
          </a:p>
          <a:p>
            <a:pPr marL="0" indent="0">
              <a:buNone/>
            </a:pPr>
            <a:endParaRPr b="1" dirty="0"/>
          </a:p>
        </p:txBody>
      </p:sp>
    </p:spTree>
    <p:extLst>
      <p:ext uri="{BB962C8B-B14F-4D97-AF65-F5344CB8AC3E}">
        <p14:creationId xmlns:p14="http://schemas.microsoft.com/office/powerpoint/2010/main" val="896403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 name="Shape 516"/>
          <p:cNvSpPr>
            <a:spLocks noGrp="1" noRot="1" noChangeAspect="1"/>
          </p:cNvSpPr>
          <p:nvPr>
            <p:ph type="sldImg"/>
          </p:nvPr>
        </p:nvSpPr>
        <p:spPr>
          <a:xfrm>
            <a:off x="381000" y="685800"/>
            <a:ext cx="6096000" cy="3429000"/>
          </a:xfrm>
          <a:prstGeom prst="rect">
            <a:avLst/>
          </a:prstGeom>
        </p:spPr>
        <p:txBody>
          <a:bodyPr/>
          <a:lstStyle/>
          <a:p>
            <a:endParaRPr/>
          </a:p>
        </p:txBody>
      </p:sp>
      <p:sp>
        <p:nvSpPr>
          <p:cNvPr id="517" name="Shape 517"/>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US" sz="1200" b="1" dirty="0">
                <a:latin typeface="Calibri" panose="020F0502020204030204" pitchFamily="34" charset="0"/>
                <a:cs typeface="Calibri" panose="020F0502020204030204" pitchFamily="34" charset="0"/>
              </a:rPr>
              <a:t>Trainer’s notes</a:t>
            </a:r>
            <a:endParaRPr lang="en-GB" b="1" dirty="0"/>
          </a:p>
          <a:p>
            <a:pPr marL="171450" indent="-171450">
              <a:buFont typeface="Arial" panose="020B0604020202020204" pitchFamily="34" charset="0"/>
              <a:buChar char="•"/>
            </a:pPr>
            <a:r>
              <a:rPr lang="en-GB" b="0" dirty="0"/>
              <a:t>“Let’s think about effective</a:t>
            </a:r>
            <a:r>
              <a:rPr lang="en-GB" b="0" baseline="0" dirty="0"/>
              <a:t> ways of giving corrective feedback.”</a:t>
            </a:r>
          </a:p>
          <a:p>
            <a:pPr marL="171450" indent="-171450">
              <a:buFont typeface="Arial" panose="020B0604020202020204" pitchFamily="34" charset="0"/>
              <a:buChar char="•"/>
            </a:pPr>
            <a:r>
              <a:rPr lang="en-GB" b="0" baseline="0" dirty="0"/>
              <a:t>“The first reaction to corrective feedback is often defensiveness. Now, think about a time … (read slide)”</a:t>
            </a:r>
            <a:endParaRPr lang="en-GB" b="0" dirty="0"/>
          </a:p>
          <a:p>
            <a:pPr marL="171450" indent="-171450">
              <a:buFont typeface="Arial" panose="020B0604020202020204" pitchFamily="34" charset="0"/>
              <a:buChar char="•"/>
            </a:pPr>
            <a:r>
              <a:rPr lang="en-GB" b="0" dirty="0"/>
              <a:t>Quickly collect ideas</a:t>
            </a:r>
            <a:r>
              <a:rPr lang="en-GB" b="0" baseline="0" dirty="0"/>
              <a:t> on a flipchart</a:t>
            </a:r>
            <a:r>
              <a:rPr lang="en-GB" b="0" dirty="0"/>
              <a:t> (2 minutes). Reiterate them back to participants and show connection to the following material. For instance, participants may say that they felt safe with the person who gave them feedback. Then you say that creating safety is one of the key elements of giving great feedback. </a:t>
            </a:r>
          </a:p>
        </p:txBody>
      </p:sp>
    </p:spTree>
    <p:extLst>
      <p:ext uri="{BB962C8B-B14F-4D97-AF65-F5344CB8AC3E}">
        <p14:creationId xmlns:p14="http://schemas.microsoft.com/office/powerpoint/2010/main" val="24235878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2" name="Shape 672"/>
          <p:cNvSpPr>
            <a:spLocks noGrp="1" noRot="1" noChangeAspect="1"/>
          </p:cNvSpPr>
          <p:nvPr>
            <p:ph type="sldImg"/>
          </p:nvPr>
        </p:nvSpPr>
        <p:spPr>
          <a:xfrm>
            <a:off x="381000" y="685800"/>
            <a:ext cx="6096000" cy="3429000"/>
          </a:xfrm>
          <a:prstGeom prst="rect">
            <a:avLst/>
          </a:prstGeom>
        </p:spPr>
        <p:txBody>
          <a:bodyPr/>
          <a:lstStyle/>
          <a:p>
            <a:endParaRPr/>
          </a:p>
        </p:txBody>
      </p:sp>
      <p:sp>
        <p:nvSpPr>
          <p:cNvPr id="673" name="Shape 673"/>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US" b="1" dirty="0"/>
              <a:t>Trainer’s notes:</a:t>
            </a:r>
            <a:endParaRPr lang="en-GB" b="1" dirty="0"/>
          </a:p>
          <a:p>
            <a:pPr marL="171450" indent="-171450">
              <a:buFont typeface="Arial" panose="020B0604020202020204" pitchFamily="34" charset="0"/>
              <a:buChar char="•"/>
            </a:pPr>
            <a:r>
              <a:rPr lang="en-GB" b="0" dirty="0"/>
              <a:t>This exercise builds on the previous one. Ask the participants to work on it individually (no discussion at this point).</a:t>
            </a:r>
            <a:endParaRPr b="0"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US" sz="1200" b="1" dirty="0">
                <a:latin typeface="Calibri" panose="020F0502020204030204" pitchFamily="34" charset="0"/>
                <a:cs typeface="Calibri" panose="020F0502020204030204" pitchFamily="34" charset="0"/>
              </a:rPr>
              <a:t>Trainer’s notes</a:t>
            </a:r>
            <a:endParaRPr lang="en-GB" b="1" dirty="0"/>
          </a:p>
          <a:p>
            <a:pPr marL="171450" indent="-171450">
              <a:buFont typeface="Arial" panose="020B0604020202020204" pitchFamily="34" charset="0"/>
              <a:buChar char="•"/>
            </a:pPr>
            <a:r>
              <a:rPr lang="en-GB" b="0" dirty="0"/>
              <a:t>“There are four easy steps I suggest you use when having a difficult conversation. We will go through them one by one.”</a:t>
            </a:r>
          </a:p>
        </p:txBody>
      </p:sp>
    </p:spTree>
    <p:extLst>
      <p:ext uri="{BB962C8B-B14F-4D97-AF65-F5344CB8AC3E}">
        <p14:creationId xmlns:p14="http://schemas.microsoft.com/office/powerpoint/2010/main" val="33520789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 name="Shape 711"/>
          <p:cNvSpPr>
            <a:spLocks noGrp="1" noRot="1" noChangeAspect="1"/>
          </p:cNvSpPr>
          <p:nvPr>
            <p:ph type="sldImg"/>
          </p:nvPr>
        </p:nvSpPr>
        <p:spPr>
          <a:xfrm>
            <a:off x="381000" y="685800"/>
            <a:ext cx="6096000" cy="3429000"/>
          </a:xfrm>
          <a:prstGeom prst="rect">
            <a:avLst/>
          </a:prstGeom>
        </p:spPr>
        <p:txBody>
          <a:bodyPr/>
          <a:lstStyle/>
          <a:p>
            <a:endParaRPr/>
          </a:p>
        </p:txBody>
      </p:sp>
      <p:sp>
        <p:nvSpPr>
          <p:cNvPr id="712" name="Shape 712"/>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Pct val="100000"/>
              <a:buFontTx/>
              <a:buNone/>
              <a:tabLst/>
              <a:defRPr sz="1200">
                <a:latin typeface="Calibri"/>
                <a:ea typeface="Calibri"/>
                <a:cs typeface="Calibri"/>
                <a:sym typeface="Calibri"/>
              </a:defRPr>
            </a:pPr>
            <a:r>
              <a:rPr lang="en-US" b="1" dirty="0"/>
              <a:t>Trainer’s notes:</a:t>
            </a:r>
            <a:endParaRPr lang="en-US" b="0" dirty="0"/>
          </a:p>
          <a:p>
            <a:pPr marL="171450" indent="-171450" defTabSz="912964">
              <a:lnSpc>
                <a:spcPct val="100000"/>
              </a:lnSpc>
              <a:buSzPct val="100000"/>
              <a:buFont typeface="Arial" panose="020B0604020202020204" pitchFamily="34" charset="0"/>
              <a:buChar char="•"/>
              <a:defRPr sz="1200">
                <a:latin typeface="Calibri"/>
                <a:ea typeface="Calibri"/>
                <a:cs typeface="Calibri"/>
                <a:sym typeface="Calibri"/>
              </a:defRPr>
            </a:pPr>
            <a:r>
              <a:rPr lang="en-US" b="0" dirty="0"/>
              <a:t>Ask permission to give feedback: </a:t>
            </a:r>
            <a:r>
              <a:rPr lang="en-US" b="0" i="1" dirty="0"/>
              <a:t>I would like to give you some feedback. Would that be OK with you?” </a:t>
            </a:r>
            <a:r>
              <a:rPr lang="en-US" b="0" dirty="0"/>
              <a:t>(increasing Autonomy and Status).</a:t>
            </a:r>
          </a:p>
          <a:p>
            <a:pPr marL="171450" marR="0" indent="-171450" defTabSz="912964" eaLnBrk="1" fontAlgn="auto" latinLnBrk="0" hangingPunct="1">
              <a:lnSpc>
                <a:spcPct val="100000"/>
              </a:lnSpc>
              <a:spcBef>
                <a:spcPts val="0"/>
              </a:spcBef>
              <a:spcAft>
                <a:spcPts val="0"/>
              </a:spcAft>
              <a:buClrTx/>
              <a:buSzPct val="100000"/>
              <a:buFont typeface="Arial" panose="020B0604020202020204" pitchFamily="34" charset="0"/>
              <a:buChar char="•"/>
              <a:tabLst/>
              <a:defRPr sz="1200">
                <a:latin typeface="Calibri"/>
                <a:ea typeface="Calibri"/>
                <a:cs typeface="Calibri"/>
                <a:sym typeface="Calibri"/>
              </a:defRPr>
            </a:pPr>
            <a:r>
              <a:rPr lang="en-US" b="0" dirty="0"/>
              <a:t>Keep it focused. Choose one behavior to focus on. Don’t ramble or recite long lists of things to address, or your feedback will wash over the person and they won’t act on it.</a:t>
            </a:r>
          </a:p>
          <a:p>
            <a:pPr marL="171450" indent="-171450" defTabSz="912964">
              <a:lnSpc>
                <a:spcPct val="100000"/>
              </a:lnSpc>
              <a:buSzPct val="100000"/>
              <a:buFont typeface="Arial" panose="020B0604020202020204" pitchFamily="34" charset="0"/>
              <a:buChar char="•"/>
              <a:defRPr sz="1200">
                <a:latin typeface="Calibri"/>
                <a:ea typeface="Calibri"/>
                <a:cs typeface="Calibri"/>
                <a:sym typeface="Calibri"/>
              </a:defRPr>
            </a:pPr>
            <a:r>
              <a:rPr lang="en-US" b="0" dirty="0"/>
              <a:t>Be very specific. Describe the behavior (the what and the how) and the impact on the team, business, customers, you. Stick to the facts. Do not deviate into making character judgments such as ‘you always’, ‘you never’ etc.“</a:t>
            </a:r>
          </a:p>
          <a:p>
            <a:pPr marL="0" indent="0" defTabSz="912964">
              <a:lnSpc>
                <a:spcPct val="100000"/>
              </a:lnSpc>
              <a:buSzPct val="100000"/>
              <a:buNone/>
              <a:defRPr sz="1200">
                <a:latin typeface="Calibri"/>
                <a:ea typeface="Calibri"/>
                <a:cs typeface="Calibri"/>
                <a:sym typeface="Calibri"/>
              </a:defRPr>
            </a:pPr>
            <a:endParaRPr lang="en-US" dirty="0"/>
          </a:p>
          <a:p>
            <a:pPr marL="0" indent="0" defTabSz="912964">
              <a:lnSpc>
                <a:spcPct val="100000"/>
              </a:lnSpc>
              <a:buSzPct val="100000"/>
              <a:buNone/>
              <a:defRPr sz="1200">
                <a:latin typeface="Calibri"/>
                <a:ea typeface="Calibri"/>
                <a:cs typeface="Calibri"/>
                <a:sym typeface="Calibri"/>
              </a:defRPr>
            </a:pPr>
            <a:endParaRPr lang="en-US" dirty="0"/>
          </a:p>
          <a:p>
            <a:pPr marL="171450" indent="-171450" defTabSz="912964">
              <a:lnSpc>
                <a:spcPct val="100000"/>
              </a:lnSpc>
              <a:buSzPct val="100000"/>
              <a:buChar char="-"/>
              <a:defRPr sz="1200">
                <a:latin typeface="Calibri"/>
                <a:ea typeface="Calibri"/>
                <a:cs typeface="Calibri"/>
                <a:sym typeface="Calibri"/>
              </a:defRPr>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Give Feedback with Situation-Behavior-Impact (SBI) (youtube.com)</a:t>
            </a:r>
            <a:endParaRPr lang="en-US" dirty="0"/>
          </a:p>
        </p:txBody>
      </p:sp>
    </p:spTree>
    <p:extLst>
      <p:ext uri="{BB962C8B-B14F-4D97-AF65-F5344CB8AC3E}">
        <p14:creationId xmlns:p14="http://schemas.microsoft.com/office/powerpoint/2010/main" val="41367291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4545A8"/>
                </a:solidFill>
                <a:effectLst/>
                <a:latin typeface="PT Sans" panose="020B0503020203020204" pitchFamily="34" charset="0"/>
              </a:rPr>
              <a:t>To make sure the group gets the most out of the technique, explain the acronym in advance:</a:t>
            </a:r>
          </a:p>
          <a:p>
            <a:pPr algn="l">
              <a:buFont typeface="Arial" panose="020B0604020202020204" pitchFamily="34" charset="0"/>
              <a:buChar char="•"/>
            </a:pPr>
            <a:r>
              <a:rPr lang="en-US" b="1" i="0" u="none" strike="noStrike" dirty="0">
                <a:solidFill>
                  <a:srgbClr val="4545A8"/>
                </a:solidFill>
                <a:effectLst/>
                <a:latin typeface="PT Sans" panose="020B0503020203020204" pitchFamily="34" charset="0"/>
              </a:rPr>
              <a:t>Keep</a:t>
            </a:r>
            <a:r>
              <a:rPr lang="en-US" b="0" i="0" u="none" strike="noStrike" dirty="0">
                <a:solidFill>
                  <a:srgbClr val="4545A8"/>
                </a:solidFill>
                <a:effectLst/>
                <a:latin typeface="PT Sans" panose="020B0503020203020204" pitchFamily="34" charset="0"/>
              </a:rPr>
              <a:t>: things we want to keep doing</a:t>
            </a:r>
          </a:p>
          <a:p>
            <a:pPr algn="l">
              <a:buFont typeface="Arial" panose="020B0604020202020204" pitchFamily="34" charset="0"/>
              <a:buChar char="•"/>
            </a:pPr>
            <a:r>
              <a:rPr lang="en-US" b="1" i="0" u="none" strike="noStrike" dirty="0">
                <a:solidFill>
                  <a:srgbClr val="4545A8"/>
                </a:solidFill>
                <a:effectLst/>
                <a:latin typeface="PT Sans" panose="020B0503020203020204" pitchFamily="34" charset="0"/>
              </a:rPr>
              <a:t>Improve</a:t>
            </a:r>
            <a:r>
              <a:rPr lang="en-US" b="0" i="0" u="none" strike="noStrike" dirty="0">
                <a:solidFill>
                  <a:srgbClr val="4545A8"/>
                </a:solidFill>
                <a:effectLst/>
                <a:latin typeface="PT Sans" panose="020B0503020203020204" pitchFamily="34" charset="0"/>
              </a:rPr>
              <a:t>: things we want to improve</a:t>
            </a:r>
          </a:p>
          <a:p>
            <a:pPr algn="l">
              <a:buFont typeface="Arial" panose="020B0604020202020204" pitchFamily="34" charset="0"/>
              <a:buChar char="•"/>
            </a:pPr>
            <a:r>
              <a:rPr lang="en-US" b="1" i="0" u="none" strike="noStrike" dirty="0">
                <a:solidFill>
                  <a:srgbClr val="4545A8"/>
                </a:solidFill>
                <a:effectLst/>
                <a:latin typeface="PT Sans" panose="020B0503020203020204" pitchFamily="34" charset="0"/>
              </a:rPr>
              <a:t>Stop</a:t>
            </a:r>
            <a:r>
              <a:rPr lang="en-US" b="0" i="0" u="none" strike="noStrike" dirty="0">
                <a:solidFill>
                  <a:srgbClr val="4545A8"/>
                </a:solidFill>
                <a:effectLst/>
                <a:latin typeface="PT Sans" panose="020B0503020203020204" pitchFamily="34" charset="0"/>
              </a:rPr>
              <a:t>: things we want to stop doing</a:t>
            </a:r>
          </a:p>
          <a:p>
            <a:pPr algn="l">
              <a:buFont typeface="Arial" panose="020B0604020202020204" pitchFamily="34" charset="0"/>
              <a:buChar char="•"/>
            </a:pPr>
            <a:r>
              <a:rPr lang="en-US" b="1" i="0" u="none" strike="noStrike" dirty="0">
                <a:solidFill>
                  <a:srgbClr val="4545A8"/>
                </a:solidFill>
                <a:effectLst/>
                <a:latin typeface="PT Sans" panose="020B0503020203020204" pitchFamily="34" charset="0"/>
              </a:rPr>
              <a:t>Start</a:t>
            </a:r>
            <a:r>
              <a:rPr lang="en-US" b="0" i="0" u="none" strike="noStrike" dirty="0">
                <a:solidFill>
                  <a:srgbClr val="4545A8"/>
                </a:solidFill>
                <a:effectLst/>
                <a:latin typeface="PT Sans" panose="020B0503020203020204" pitchFamily="34" charset="0"/>
              </a:rPr>
              <a:t>: things we want to start doing</a:t>
            </a:r>
          </a:p>
          <a:p>
            <a:endParaRPr lang="en-US" dirty="0"/>
          </a:p>
        </p:txBody>
      </p:sp>
    </p:spTree>
    <p:extLst>
      <p:ext uri="{BB962C8B-B14F-4D97-AF65-F5344CB8AC3E}">
        <p14:creationId xmlns:p14="http://schemas.microsoft.com/office/powerpoint/2010/main" val="3280504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 name="Shape 717"/>
          <p:cNvSpPr>
            <a:spLocks noGrp="1" noRot="1" noChangeAspect="1"/>
          </p:cNvSpPr>
          <p:nvPr>
            <p:ph type="sldImg"/>
          </p:nvPr>
        </p:nvSpPr>
        <p:spPr>
          <a:xfrm>
            <a:off x="381000" y="685800"/>
            <a:ext cx="6096000" cy="3429000"/>
          </a:xfrm>
          <a:prstGeom prst="rect">
            <a:avLst/>
          </a:prstGeom>
        </p:spPr>
        <p:txBody>
          <a:bodyPr/>
          <a:lstStyle/>
          <a:p>
            <a:endParaRPr/>
          </a:p>
        </p:txBody>
      </p:sp>
      <p:sp>
        <p:nvSpPr>
          <p:cNvPr id="718" name="Shape 718"/>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US" b="1" dirty="0"/>
              <a:t>Trainer’s notes:</a:t>
            </a:r>
            <a:endParaRPr lang="en-GB" b="1" dirty="0"/>
          </a:p>
          <a:p>
            <a:pPr marL="0" indent="0">
              <a:buNone/>
            </a:pPr>
            <a:r>
              <a:rPr lang="en-GB" b="0" dirty="0"/>
              <a:t>“Let’s walk through a couple of examples of </a:t>
            </a:r>
            <a:r>
              <a:rPr lang="en-GB" b="0" i="1" dirty="0"/>
              <a:t>before </a:t>
            </a:r>
            <a:r>
              <a:rPr lang="en-GB" b="0" i="0" dirty="0"/>
              <a:t>and </a:t>
            </a:r>
            <a:r>
              <a:rPr lang="en-GB" b="0" i="1" dirty="0"/>
              <a:t>after.</a:t>
            </a:r>
            <a:r>
              <a:rPr lang="en-GB" b="0" i="0" dirty="0"/>
              <a:t>”</a:t>
            </a:r>
            <a:endParaRPr lang="en-GB" b="0"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365" name="Shape 365"/>
          <p:cNvSpPr>
            <a:spLocks noGrp="1"/>
          </p:cNvSpPr>
          <p:nvPr>
            <p:ph type="body" sz="quarter" idx="1"/>
          </p:nvPr>
        </p:nvSpPr>
        <p:spPr>
          <a:prstGeom prst="rect">
            <a:avLst/>
          </a:prstGeom>
        </p:spPr>
        <p:txBody>
          <a:bodyPr/>
          <a:lstStyle>
            <a:lvl1pPr defTabSz="912964">
              <a:lnSpc>
                <a:spcPct val="100000"/>
              </a:lnSpc>
              <a:defRPr sz="1200" b="1">
                <a:solidFill>
                  <a:srgbClr val="44546A"/>
                </a:solidFill>
                <a:latin typeface="Arial"/>
                <a:ea typeface="Arial"/>
                <a:cs typeface="Arial"/>
                <a:sym typeface="Arial"/>
              </a:defRPr>
            </a:lvl1pPr>
          </a:lstStyle>
          <a:p>
            <a:pPr marL="0" indent="0">
              <a:buFont typeface="Arial" panose="020B0604020202020204" pitchFamily="34" charset="0"/>
              <a:buNone/>
            </a:pPr>
            <a:r>
              <a:rPr lang="en-GB" b="1" baseline="0" dirty="0"/>
              <a:t>Trainer’s notes</a:t>
            </a:r>
          </a:p>
          <a:p>
            <a:pPr marL="171450" indent="-171450">
              <a:buFont typeface="Arial" panose="020B0604020202020204" pitchFamily="34" charset="0"/>
              <a:buChar char="•"/>
            </a:pPr>
            <a:r>
              <a:rPr lang="en-GB" b="0" baseline="0" dirty="0"/>
              <a:t>“Remember, we discussed the difference in the previous module? People are often confused about the definition of coaching and how it differs from feedback. While there may be some overlap, these are two very distinct methods of interaction. </a:t>
            </a:r>
            <a:r>
              <a:rPr lang="en-GB" b="0" dirty="0"/>
              <a:t>There is a difference in FOCUS, PURPOSE, and MEANS.</a:t>
            </a:r>
          </a:p>
          <a:p>
            <a:pPr marL="171450" indent="-171450">
              <a:buFont typeface="Arial" panose="020B0604020202020204" pitchFamily="34" charset="0"/>
              <a:buChar char="•"/>
            </a:pPr>
            <a:r>
              <a:rPr lang="en-GB" b="0" dirty="0"/>
              <a:t>The</a:t>
            </a:r>
            <a:r>
              <a:rPr lang="en-GB" b="0" baseline="0" dirty="0"/>
              <a:t> FOCUS of feedback is on past behaviour. The FOCUS of coaching is on future behaviour.</a:t>
            </a:r>
          </a:p>
          <a:p>
            <a:pPr marL="171450" indent="-171450">
              <a:buFont typeface="Arial" panose="020B0604020202020204" pitchFamily="34" charset="0"/>
              <a:buChar char="•"/>
            </a:pPr>
            <a:r>
              <a:rPr lang="en-GB" b="0" baseline="0" dirty="0"/>
              <a:t>The PURPOSE of feedback is to evaluate and correct. The PURPOSE of coaching is to develop.</a:t>
            </a:r>
          </a:p>
          <a:p>
            <a:pPr marL="171450" indent="-171450">
              <a:buFont typeface="Arial" panose="020B0604020202020204" pitchFamily="34" charset="0"/>
              <a:buChar char="•"/>
            </a:pPr>
            <a:r>
              <a:rPr lang="en-GB" b="0" baseline="0" dirty="0"/>
              <a:t>The MEANS of feedback is by telling. The MEANS of coaching is by asking and helping a person to find their own way. </a:t>
            </a:r>
            <a:endParaRPr lang="en-GB" b="0" dirty="0"/>
          </a:p>
          <a:p>
            <a:pPr marL="171450" indent="-171450">
              <a:buFont typeface="Arial" panose="020B0604020202020204" pitchFamily="34" charset="0"/>
              <a:buChar char="•"/>
            </a:pPr>
            <a:r>
              <a:rPr lang="en-GB" b="0" dirty="0"/>
              <a:t>Both</a:t>
            </a:r>
            <a:r>
              <a:rPr lang="en-GB" b="0" baseline="0" dirty="0"/>
              <a:t> tools are important, and every leader needs to have both in their toolkit.”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Shape 370"/>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371" name="Shape 371"/>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GB" b="1" baseline="0" dirty="0"/>
              <a:t>Trainer’s notes</a:t>
            </a:r>
            <a:endParaRPr lang="en-GB" b="1" dirty="0"/>
          </a:p>
          <a:p>
            <a:pPr marL="171450" indent="-171450">
              <a:buFont typeface="Arial" panose="020B0604020202020204" pitchFamily="34" charset="0"/>
              <a:buChar char="•"/>
            </a:pPr>
            <a:r>
              <a:rPr lang="en-GB" b="0" dirty="0"/>
              <a:t>“Since coaching is so much easier on the recipient, our main proposition for you today is that you can indeed</a:t>
            </a:r>
            <a:r>
              <a:rPr lang="en-GB" b="0" baseline="0" dirty="0"/>
              <a:t> </a:t>
            </a:r>
            <a:r>
              <a:rPr lang="en-GB" b="0" dirty="0"/>
              <a:t>COMBINE the two – start with feedback, finish with coaching.</a:t>
            </a:r>
            <a:r>
              <a:rPr lang="en-GB" b="0" baseline="0" dirty="0"/>
              <a:t> </a:t>
            </a:r>
            <a:r>
              <a:rPr lang="en-GB" b="0" dirty="0"/>
              <a:t>We</a:t>
            </a:r>
            <a:r>
              <a:rPr lang="en-GB" b="0" baseline="0" dirty="0"/>
              <a:t> </a:t>
            </a:r>
            <a:r>
              <a:rPr lang="en-GB" b="0" dirty="0"/>
              <a:t>will show</a:t>
            </a:r>
            <a:r>
              <a:rPr lang="en-GB" b="0" baseline="0" dirty="0"/>
              <a:t> you how to do in a minute.”</a:t>
            </a:r>
            <a:endParaRPr lang="en-GB" b="0"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US" sz="2400" b="1" dirty="0">
                <a:latin typeface="Calibri" panose="020F0502020204030204" pitchFamily="34" charset="0"/>
                <a:cs typeface="Calibri" panose="020F0502020204030204" pitchFamily="34" charset="0"/>
              </a:rPr>
              <a:t>Trainer’s notes</a:t>
            </a:r>
            <a:endParaRPr lang="en-GB" dirty="0"/>
          </a:p>
          <a:p>
            <a:pPr marL="342900" indent="-342900">
              <a:buFont typeface="Arial" panose="020B0604020202020204" pitchFamily="34" charset="0"/>
              <a:buChar char="•"/>
            </a:pPr>
            <a:r>
              <a:rPr lang="en-GB" dirty="0"/>
              <a:t>“Growth and dialogue matter. Giving and asking for feedback is an important part of keeping the dialogue going.” </a:t>
            </a:r>
          </a:p>
          <a:p>
            <a:endParaRPr lang="en-GB"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algn="r" defTabSz="912674" rtl="0" eaLnBrk="1" fontAlgn="auto" latinLnBrk="0" hangingPunct="1">
              <a:lnSpc>
                <a:spcPct val="100000"/>
              </a:lnSpc>
              <a:spcBef>
                <a:spcPts val="0"/>
              </a:spcBef>
              <a:spcAft>
                <a:spcPts val="0"/>
              </a:spcAft>
              <a:buClrTx/>
              <a:buSzTx/>
              <a:buFontTx/>
              <a:buNone/>
              <a:tabLst/>
              <a:defRPr/>
            </a:pPr>
            <a:fld id="{8D261C6A-B723-4626-8E07-ACAE984FA5FB}"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2674"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70609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4" name="Shape 804"/>
          <p:cNvSpPr>
            <a:spLocks noGrp="1" noRot="1" noChangeAspect="1"/>
          </p:cNvSpPr>
          <p:nvPr>
            <p:ph type="sldImg"/>
          </p:nvPr>
        </p:nvSpPr>
        <p:spPr>
          <a:xfrm>
            <a:off x="381000" y="685800"/>
            <a:ext cx="6096000" cy="3429000"/>
          </a:xfrm>
          <a:prstGeom prst="rect">
            <a:avLst/>
          </a:prstGeom>
        </p:spPr>
        <p:txBody>
          <a:bodyPr/>
          <a:lstStyle/>
          <a:p>
            <a:endParaRPr/>
          </a:p>
        </p:txBody>
      </p:sp>
      <p:sp>
        <p:nvSpPr>
          <p:cNvPr id="805" name="Shape 805"/>
          <p:cNvSpPr>
            <a:spLocks noGrp="1"/>
          </p:cNvSpPr>
          <p:nvPr>
            <p:ph type="body" sz="quarter" idx="1"/>
          </p:nvPr>
        </p:nvSpPr>
        <p:spPr>
          <a:prstGeom prst="rect">
            <a:avLst/>
          </a:prstGeom>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sz="1200" b="1" baseline="0" dirty="0"/>
              <a:t>Trainer’s notes</a:t>
            </a:r>
            <a:endParaRPr lang="en-GB" sz="1200" b="0" baseline="0" dirty="0"/>
          </a:p>
          <a:p>
            <a:pPr marL="171450" marR="0" lvl="0" indent="-171450" defTabSz="455189" eaLnBrk="1" fontAlgn="auto" latinLnBrk="0" hangingPunct="1">
              <a:lnSpc>
                <a:spcPct val="117999"/>
              </a:lnSpc>
              <a:spcBef>
                <a:spcPts val="0"/>
              </a:spcBef>
              <a:spcAft>
                <a:spcPts val="0"/>
              </a:spcAft>
              <a:buClrTx/>
              <a:buSzTx/>
              <a:buFont typeface="Arial" panose="020B0604020202020204" pitchFamily="34" charset="0"/>
              <a:buChar char="•"/>
              <a:tabLst/>
              <a:defRPr/>
            </a:pPr>
            <a:r>
              <a:rPr lang="en-GB" sz="1200" b="0" baseline="0" dirty="0"/>
              <a:t>“The final step of this framework: </a:t>
            </a:r>
            <a:r>
              <a:rPr lang="en-GB" sz="1200" b="0" i="0" dirty="0">
                <a:effectLst/>
                <a:latin typeface="Calibri"/>
                <a:ea typeface="Calibri"/>
                <a:cs typeface="Calibri"/>
                <a:sym typeface="Calibri"/>
              </a:rPr>
              <a:t>once you have given feedback, switch into a coaching mode and help the other person find their own way of</a:t>
            </a:r>
            <a:r>
              <a:rPr lang="en-GB" sz="1200" b="0" i="0" baseline="0" dirty="0">
                <a:effectLst/>
                <a:latin typeface="Calibri"/>
                <a:ea typeface="Calibri"/>
                <a:cs typeface="Calibri"/>
                <a:sym typeface="Calibri"/>
              </a:rPr>
              <a:t> fixing their behaviour. </a:t>
            </a:r>
            <a:endParaRPr lang="en-GB" sz="1200" b="0" i="0" dirty="0">
              <a:effectLst/>
              <a:latin typeface="Calibri"/>
              <a:ea typeface="Calibri"/>
              <a:cs typeface="Calibri"/>
              <a:sym typeface="Calibri"/>
            </a:endParaRPr>
          </a:p>
          <a:p>
            <a:pPr marL="171450" lvl="0" indent="-171450">
              <a:buFont typeface="Arial" panose="020B0604020202020204" pitchFamily="34" charset="0"/>
              <a:buChar char="•"/>
            </a:pPr>
            <a:r>
              <a:rPr lang="en-GB" sz="1200" b="0" i="0" dirty="0">
                <a:effectLst/>
                <a:latin typeface="Calibri"/>
                <a:ea typeface="Calibri"/>
                <a:cs typeface="Calibri"/>
                <a:sym typeface="Calibri"/>
              </a:rPr>
              <a:t>First, check</a:t>
            </a:r>
            <a:r>
              <a:rPr lang="en-GB" sz="1200" b="0" i="0" baseline="0" dirty="0">
                <a:effectLst/>
                <a:latin typeface="Calibri"/>
                <a:ea typeface="Calibri"/>
                <a:cs typeface="Calibri"/>
                <a:sym typeface="Calibri"/>
              </a:rPr>
              <a:t> their reaction </a:t>
            </a:r>
            <a:r>
              <a:rPr lang="mr-IN" sz="1200" b="0" i="0" baseline="0" dirty="0">
                <a:effectLst/>
                <a:latin typeface="Calibri"/>
                <a:ea typeface="Calibri"/>
                <a:cs typeface="Calibri"/>
                <a:sym typeface="Calibri"/>
              </a:rPr>
              <a:t>–</a:t>
            </a:r>
            <a:r>
              <a:rPr lang="en-GB" sz="1200" b="0" i="0" baseline="0" dirty="0">
                <a:effectLst/>
                <a:latin typeface="Calibri"/>
                <a:ea typeface="Calibri"/>
                <a:cs typeface="Calibri"/>
                <a:sym typeface="Calibri"/>
              </a:rPr>
              <a:t> whether the person accepts it, check for understanding: </a:t>
            </a:r>
            <a:r>
              <a:rPr lang="en-GB" sz="1200" b="0" i="1" baseline="0" dirty="0">
                <a:effectLst/>
                <a:latin typeface="Calibri"/>
                <a:ea typeface="Calibri"/>
                <a:cs typeface="Calibri"/>
                <a:sym typeface="Calibri"/>
              </a:rPr>
              <a:t>How do you feel about that? </a:t>
            </a:r>
            <a:endParaRPr lang="en-GB" sz="1200" b="0" i="1" dirty="0">
              <a:effectLst/>
              <a:latin typeface="Calibri"/>
              <a:ea typeface="Calibri"/>
              <a:cs typeface="Calibri"/>
              <a:sym typeface="Calibri"/>
            </a:endParaRPr>
          </a:p>
          <a:p>
            <a:pPr marL="171450" lvl="0" indent="-171450">
              <a:buFont typeface="Arial" panose="020B0604020202020204" pitchFamily="34" charset="0"/>
              <a:buChar char="•"/>
            </a:pPr>
            <a:r>
              <a:rPr lang="en-GB" sz="1200" b="0" i="0" dirty="0">
                <a:effectLst/>
                <a:latin typeface="Calibri"/>
                <a:ea typeface="Calibri"/>
                <a:cs typeface="Calibri"/>
                <a:sym typeface="Calibri"/>
              </a:rPr>
              <a:t>Then focus on the future by asking solution-focused questions: </a:t>
            </a:r>
            <a:r>
              <a:rPr lang="en-GB" sz="1200" b="0" i="1" dirty="0">
                <a:effectLst/>
                <a:latin typeface="Calibri"/>
                <a:ea typeface="Calibri"/>
                <a:cs typeface="Calibri"/>
                <a:sym typeface="Calibri"/>
              </a:rPr>
              <a:t>How can we make sure you do it differently next time…</a:t>
            </a:r>
          </a:p>
          <a:p>
            <a:pPr marL="171450" lvl="0" indent="-171450">
              <a:buFont typeface="Arial" panose="020B0604020202020204" pitchFamily="34" charset="0"/>
              <a:buChar char="•"/>
            </a:pPr>
            <a:r>
              <a:rPr lang="en-GB" sz="1200" b="0" i="0" dirty="0">
                <a:effectLst/>
                <a:latin typeface="Calibri"/>
                <a:ea typeface="Calibri"/>
                <a:cs typeface="Calibri"/>
                <a:sym typeface="Calibri"/>
              </a:rPr>
              <a:t>Keep asking permission </a:t>
            </a:r>
            <a:r>
              <a:rPr lang="mr-IN" sz="1200" b="0" i="0" dirty="0">
                <a:effectLst/>
                <a:latin typeface="Calibri"/>
                <a:ea typeface="Calibri"/>
                <a:cs typeface="Calibri"/>
                <a:sym typeface="Calibri"/>
              </a:rPr>
              <a:t>–</a:t>
            </a:r>
            <a:r>
              <a:rPr lang="en-GB" sz="1200" b="0" i="0" dirty="0">
                <a:effectLst/>
                <a:latin typeface="Calibri"/>
                <a:ea typeface="Calibri"/>
                <a:cs typeface="Calibri"/>
                <a:sym typeface="Calibri"/>
              </a:rPr>
              <a:t> it</a:t>
            </a:r>
            <a:r>
              <a:rPr lang="en-GB" sz="1200" b="0" i="0" baseline="0" dirty="0">
                <a:effectLst/>
                <a:latin typeface="Calibri"/>
                <a:ea typeface="Calibri"/>
                <a:cs typeface="Calibri"/>
                <a:sym typeface="Calibri"/>
              </a:rPr>
              <a:t> loosens the SCARF and allows the person to find better solutions. You can use questions such as:</a:t>
            </a:r>
            <a:endParaRPr lang="en-GB" sz="800" b="0" dirty="0">
              <a:effectLst/>
              <a:latin typeface="Helvetica Neue"/>
              <a:ea typeface="Helvetica Neue"/>
              <a:cs typeface="Helvetica Neue"/>
              <a:sym typeface="Calibri"/>
            </a:endParaRPr>
          </a:p>
          <a:p>
            <a:pPr marL="171450" lvl="0" indent="-171450">
              <a:buFont typeface="Arial" panose="020B0604020202020204" pitchFamily="34" charset="0"/>
              <a:buChar char="•"/>
            </a:pPr>
            <a:endParaRPr lang="en-GB" sz="1200" b="0" i="0" dirty="0">
              <a:effectLst/>
              <a:latin typeface="Calibri"/>
              <a:ea typeface="Calibri"/>
              <a:cs typeface="Calibri"/>
              <a:sym typeface="Calibri"/>
            </a:endParaRP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r>
              <a:rPr lang="en-GB" sz="3600" b="0" i="1" dirty="0">
                <a:solidFill>
                  <a:schemeClr val="tx1">
                    <a:lumMod val="65000"/>
                    <a:lumOff val="35000"/>
                  </a:schemeClr>
                </a:solidFill>
                <a:latin typeface="Calibri"/>
                <a:ea typeface="Calibri"/>
                <a:cs typeface="Calibri"/>
                <a:sym typeface="Calibri"/>
              </a:rPr>
              <a:t>Can I ask you a few questions to help you solve it?</a:t>
            </a: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r>
              <a:rPr lang="en-GB" sz="3600" b="0" i="1" dirty="0">
                <a:solidFill>
                  <a:schemeClr val="tx1">
                    <a:lumMod val="65000"/>
                    <a:lumOff val="35000"/>
                  </a:schemeClr>
                </a:solidFill>
                <a:latin typeface="Calibri"/>
                <a:ea typeface="Calibri"/>
                <a:cs typeface="Calibri"/>
                <a:sym typeface="Calibri"/>
              </a:rPr>
              <a:t>Would you allow me to make some observations?</a:t>
            </a:r>
            <a:endParaRPr lang="en-GB" sz="3600" b="0" i="1" dirty="0">
              <a:solidFill>
                <a:schemeClr val="tx1">
                  <a:lumMod val="65000"/>
                  <a:lumOff val="35000"/>
                </a:schemeClr>
              </a:solidFill>
              <a:latin typeface="Times New Roman"/>
              <a:ea typeface="Times New Roman"/>
              <a:cs typeface="Times New Roman"/>
              <a:sym typeface="Times New Roman"/>
            </a:endParaRP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r>
              <a:rPr lang="en-GB" sz="3600" b="0" i="1" dirty="0">
                <a:solidFill>
                  <a:schemeClr val="tx1">
                    <a:lumMod val="65000"/>
                    <a:lumOff val="35000"/>
                  </a:schemeClr>
                </a:solidFill>
                <a:latin typeface="Calibri"/>
                <a:ea typeface="Calibri"/>
                <a:cs typeface="Calibri"/>
                <a:sym typeface="Calibri"/>
              </a:rPr>
              <a:t>Is it ok with you if we focus on this right now?</a:t>
            </a: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r>
              <a:rPr lang="en-GB" sz="3600" b="0" i="1" dirty="0">
                <a:solidFill>
                  <a:schemeClr val="tx1">
                    <a:lumMod val="65000"/>
                    <a:lumOff val="35000"/>
                  </a:schemeClr>
                </a:solidFill>
                <a:latin typeface="Calibri"/>
                <a:ea typeface="Calibri"/>
                <a:cs typeface="Calibri"/>
                <a:sym typeface="Calibri"/>
              </a:rPr>
              <a:t>Would you be willing to do this?” (Instead of “I want you to do this.”)</a:t>
            </a:r>
            <a:endParaRPr lang="en-GB" sz="3600" b="0" i="1" dirty="0">
              <a:solidFill>
                <a:schemeClr val="tx1">
                  <a:lumMod val="65000"/>
                  <a:lumOff val="35000"/>
                </a:schemeClr>
              </a:solidFill>
              <a:latin typeface="Times New Roman"/>
              <a:ea typeface="Times New Roman"/>
              <a:cs typeface="Times New Roman"/>
              <a:sym typeface="Times New Roman"/>
            </a:endParaRP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r>
              <a:rPr lang="en-GB" sz="3600" b="0" i="1" dirty="0">
                <a:solidFill>
                  <a:schemeClr val="tx1">
                    <a:lumMod val="65000"/>
                    <a:lumOff val="35000"/>
                  </a:schemeClr>
                </a:solidFill>
                <a:latin typeface="Calibri"/>
                <a:ea typeface="Calibri"/>
                <a:cs typeface="Calibri"/>
                <a:sym typeface="Calibri"/>
              </a:rPr>
              <a:t>Can I tell you what I would like you to do differently?</a:t>
            </a:r>
          </a:p>
          <a:p>
            <a:pPr marL="571500" lvl="2" indent="-571500" algn="l" defTabSz="1108657">
              <a:lnSpc>
                <a:spcPct val="50000"/>
              </a:lnSpc>
              <a:spcBef>
                <a:spcPts val="3000"/>
              </a:spcBef>
              <a:buFont typeface="Courier New" panose="02070309020205020404" pitchFamily="49" charset="0"/>
              <a:buChar char="o"/>
              <a:defRPr sz="3600" b="1">
                <a:solidFill>
                  <a:srgbClr val="333E47"/>
                </a:solidFill>
                <a:latin typeface="Calibri"/>
                <a:ea typeface="Calibri"/>
                <a:cs typeface="Calibri"/>
                <a:sym typeface="Calibri"/>
              </a:defRPr>
            </a:pPr>
            <a:endParaRPr lang="en-GB" sz="800" b="0" dirty="0">
              <a:effectLst/>
              <a:latin typeface="Helvetica Neue"/>
              <a:ea typeface="Helvetica Neue"/>
              <a:cs typeface="Helvetica Neue"/>
              <a:sym typeface="Calibri"/>
            </a:endParaRPr>
          </a:p>
          <a:p>
            <a:pPr marL="171450" marR="0" lvl="0" indent="-171450" defTabSz="912964" eaLnBrk="1" fontAlgn="auto" latinLnBrk="0" hangingPunct="1">
              <a:lnSpc>
                <a:spcPct val="100000"/>
              </a:lnSpc>
              <a:spcBef>
                <a:spcPts val="0"/>
              </a:spcBef>
              <a:spcAft>
                <a:spcPts val="0"/>
              </a:spcAft>
              <a:buClrTx/>
              <a:buSzPct val="100000"/>
              <a:buFont typeface="Arial" panose="020B0604020202020204" pitchFamily="34" charset="0"/>
              <a:buChar char="•"/>
              <a:tabLst/>
              <a:defRPr sz="1200">
                <a:latin typeface="Calibri"/>
                <a:ea typeface="Calibri"/>
                <a:cs typeface="Calibri"/>
                <a:sym typeface="Calibri"/>
              </a:defRPr>
            </a:pPr>
            <a:r>
              <a:rPr lang="en-GB" sz="800" b="0" dirty="0">
                <a:effectLst/>
                <a:latin typeface="Helvetica Neue"/>
                <a:ea typeface="Helvetica Neue"/>
                <a:cs typeface="Helvetica Neue"/>
                <a:sym typeface="Calibri"/>
              </a:rPr>
              <a:t>Summarise at the end: </a:t>
            </a:r>
            <a:r>
              <a:rPr lang="en-GB" sz="800" b="0" i="1" dirty="0">
                <a:effectLst/>
                <a:latin typeface="Helvetica Neue"/>
                <a:ea typeface="Helvetica Neue"/>
                <a:cs typeface="Helvetica Neue"/>
                <a:sym typeface="Calibri"/>
              </a:rPr>
              <a:t>Let me summarise what we decided to do going forward …</a:t>
            </a:r>
            <a:endParaRPr lang="en-GB" b="0" dirty="0"/>
          </a:p>
          <a:p>
            <a:pPr marL="171450" lvl="0" indent="-171450">
              <a:buFont typeface="Arial" panose="020B0604020202020204" pitchFamily="34" charset="0"/>
              <a:buChar char="•"/>
            </a:pPr>
            <a:r>
              <a:rPr lang="en-GB" sz="1200" b="0" i="0" dirty="0">
                <a:effectLst/>
                <a:latin typeface="Helvetica Neue"/>
                <a:ea typeface="Helvetica Neue"/>
                <a:cs typeface="Helvetica Neue"/>
                <a:sym typeface="Helvetica Neue"/>
              </a:rPr>
              <a:t>Affirm the relationship: </a:t>
            </a:r>
            <a:r>
              <a:rPr lang="en-GB" sz="1200" b="0" i="1" dirty="0">
                <a:effectLst/>
                <a:latin typeface="Helvetica Neue"/>
                <a:ea typeface="Helvetica Neue"/>
                <a:cs typeface="Helvetica Neue"/>
                <a:sym typeface="Helvetica Neue"/>
              </a:rPr>
              <a:t>Thank you for this discussion. I know it was not easy for you. I want you to know that I really value your contribution to our team/business. I am confident that together we will solve this</a:t>
            </a:r>
            <a:r>
              <a:rPr lang="en-GB" sz="1200" b="0" dirty="0">
                <a:effectLst/>
                <a:latin typeface="Helvetica Neue"/>
                <a:ea typeface="Helvetica Neue"/>
                <a:cs typeface="Helvetica Neue"/>
                <a:sym typeface="Helvetica Neue"/>
              </a:rPr>
              <a:t>.”</a:t>
            </a:r>
          </a:p>
          <a:p>
            <a:pPr marL="0" indent="0" defTabSz="912964">
              <a:lnSpc>
                <a:spcPct val="100000"/>
              </a:lnSpc>
              <a:buSzPct val="100000"/>
              <a:buNone/>
              <a:defRPr sz="1200">
                <a:latin typeface="Calibri"/>
                <a:ea typeface="Calibri"/>
                <a:cs typeface="Calibri"/>
                <a:sym typeface="Calibri"/>
              </a:defRPr>
            </a:pPr>
            <a:endParaRPr lang="en-GB" dirty="0"/>
          </a:p>
          <a:p>
            <a:pPr marL="171450" indent="-171450" defTabSz="912964">
              <a:lnSpc>
                <a:spcPct val="100000"/>
              </a:lnSpc>
              <a:buSzPct val="100000"/>
              <a:buChar char="-"/>
              <a:defRPr sz="1200">
                <a:latin typeface="Calibri"/>
                <a:ea typeface="Calibri"/>
                <a:cs typeface="Calibri"/>
                <a:sym typeface="Calibri"/>
              </a:defRPr>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GB" b="1" baseline="0" dirty="0"/>
              <a:t>Trainer’s notes</a:t>
            </a:r>
          </a:p>
          <a:p>
            <a:pPr marL="0" marR="0" lvl="0" indent="0" defTabSz="912964" eaLnBrk="1" fontAlgn="auto" latinLnBrk="0" hangingPunct="1">
              <a:lnSpc>
                <a:spcPct val="100000"/>
              </a:lnSpc>
              <a:spcBef>
                <a:spcPts val="0"/>
              </a:spcBef>
              <a:spcAft>
                <a:spcPts val="0"/>
              </a:spcAft>
              <a:buClrTx/>
              <a:buSzPct val="100000"/>
              <a:buFontTx/>
              <a:buNone/>
              <a:tabLst/>
              <a:defRPr/>
            </a:pPr>
            <a:r>
              <a:rPr lang="en-GB" b="0" baseline="0" dirty="0"/>
              <a:t>Remind participants of the four simple steps.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US" sz="1200" b="1" dirty="0">
                <a:latin typeface="Calibri" panose="020F0502020204030204" pitchFamily="34" charset="0"/>
                <a:cs typeface="Calibri" panose="020F0502020204030204" pitchFamily="34" charset="0"/>
              </a:rPr>
              <a:t>Trainer’s notes</a:t>
            </a:r>
            <a:endParaRPr lang="en-GB" b="1" dirty="0"/>
          </a:p>
          <a:p>
            <a:pPr marL="171450" indent="-171450">
              <a:buFont typeface="Arial" panose="020B0604020202020204" pitchFamily="34" charset="0"/>
              <a:buChar char="•"/>
            </a:pPr>
            <a:r>
              <a:rPr lang="en-GB" b="0" dirty="0"/>
              <a:t>“There are four easy steps I suggest you use when having a difficult conversation. We will go through them one by one.”</a:t>
            </a:r>
          </a:p>
        </p:txBody>
      </p:sp>
    </p:spTree>
    <p:extLst>
      <p:ext uri="{BB962C8B-B14F-4D97-AF65-F5344CB8AC3E}">
        <p14:creationId xmlns:p14="http://schemas.microsoft.com/office/powerpoint/2010/main" val="18093480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sz="1200">
                <a:latin typeface="Calibri"/>
                <a:ea typeface="Calibri"/>
                <a:cs typeface="Calibri"/>
                <a:sym typeface="Calibri"/>
              </a:defRPr>
            </a:pPr>
            <a:r>
              <a:rPr lang="en-GB" b="1" baseline="0" dirty="0"/>
              <a:t>Trainer’s notes</a:t>
            </a:r>
            <a:endParaRPr lang="en-GB" b="0" dirty="0"/>
          </a:p>
          <a:p>
            <a:pPr marL="171450" marR="0" indent="-171450" defTabSz="912964" eaLnBrk="1" fontAlgn="auto" latinLnBrk="0" hangingPunct="1">
              <a:lnSpc>
                <a:spcPct val="100000"/>
              </a:lnSpc>
              <a:spcBef>
                <a:spcPts val="0"/>
              </a:spcBef>
              <a:spcAft>
                <a:spcPts val="0"/>
              </a:spcAft>
              <a:buClrTx/>
              <a:buSzTx/>
              <a:buFont typeface="Arial" panose="020B0604020202020204" pitchFamily="34" charset="0"/>
              <a:buChar char="•"/>
              <a:tabLst/>
              <a:defRPr sz="1200">
                <a:latin typeface="Calibri"/>
                <a:ea typeface="Calibri"/>
                <a:cs typeface="Calibri"/>
                <a:sym typeface="Calibri"/>
              </a:defRPr>
            </a:pPr>
            <a:r>
              <a:rPr lang="en-GB" b="0" dirty="0"/>
              <a:t>“This is a final exercise for corrective feedback that builds on the previous two parts. </a:t>
            </a:r>
          </a:p>
          <a:p>
            <a:pPr marL="171450" marR="0" indent="-171450" defTabSz="912964" eaLnBrk="1" fontAlgn="auto" latinLnBrk="0" hangingPunct="1">
              <a:lnSpc>
                <a:spcPct val="100000"/>
              </a:lnSpc>
              <a:spcBef>
                <a:spcPts val="0"/>
              </a:spcBef>
              <a:spcAft>
                <a:spcPts val="0"/>
              </a:spcAft>
              <a:buClrTx/>
              <a:buSzTx/>
              <a:buFont typeface="Arial" panose="020B0604020202020204" pitchFamily="34" charset="0"/>
              <a:buChar char="•"/>
              <a:tabLst/>
              <a:defRPr sz="1200">
                <a:latin typeface="Calibri"/>
                <a:ea typeface="Calibri"/>
                <a:cs typeface="Calibri"/>
                <a:sym typeface="Calibri"/>
              </a:defRPr>
            </a:pPr>
            <a:r>
              <a:rPr lang="en-GB" b="0" dirty="0"/>
              <a:t>You need to split into pairs. </a:t>
            </a:r>
          </a:p>
          <a:p>
            <a:pPr marL="171450" marR="0" indent="-171450" defTabSz="912964" eaLnBrk="1" fontAlgn="auto" latinLnBrk="0" hangingPunct="1">
              <a:lnSpc>
                <a:spcPct val="100000"/>
              </a:lnSpc>
              <a:spcBef>
                <a:spcPts val="0"/>
              </a:spcBef>
              <a:spcAft>
                <a:spcPts val="0"/>
              </a:spcAft>
              <a:buClrTx/>
              <a:buSzTx/>
              <a:buFont typeface="Arial" panose="020B0604020202020204" pitchFamily="34" charset="0"/>
              <a:buChar char="•"/>
              <a:tabLst/>
              <a:defRPr sz="1200">
                <a:latin typeface="Calibri"/>
                <a:ea typeface="Calibri"/>
                <a:cs typeface="Calibri"/>
                <a:sym typeface="Calibri"/>
              </a:defRPr>
            </a:pPr>
            <a:r>
              <a:rPr lang="en-GB" b="0" dirty="0"/>
              <a:t>If</a:t>
            </a:r>
            <a:r>
              <a:rPr lang="en-GB" b="0" baseline="0" dirty="0"/>
              <a:t> you want to preserve confidentiality, use A FAKE NAME.”</a:t>
            </a:r>
          </a:p>
          <a:p>
            <a:pPr marL="171450" marR="0" indent="-171450" defTabSz="912964" eaLnBrk="1" fontAlgn="auto" latinLnBrk="0" hangingPunct="1">
              <a:lnSpc>
                <a:spcPct val="100000"/>
              </a:lnSpc>
              <a:spcBef>
                <a:spcPts val="0"/>
              </a:spcBef>
              <a:spcAft>
                <a:spcPts val="0"/>
              </a:spcAft>
              <a:buClrTx/>
              <a:buSzTx/>
              <a:buFont typeface="Arial" panose="020B0604020202020204" pitchFamily="34" charset="0"/>
              <a:buChar char="•"/>
              <a:tabLst/>
              <a:defRPr sz="1200">
                <a:latin typeface="Calibri"/>
                <a:ea typeface="Calibri"/>
                <a:cs typeface="Calibri"/>
                <a:sym typeface="Calibri"/>
              </a:defRPr>
            </a:pPr>
            <a:r>
              <a:rPr lang="en-GB" b="0" baseline="0" dirty="0"/>
              <a:t>Trainer: debrief the exercise at the end. How did it go?</a:t>
            </a:r>
            <a:endParaRPr lang="en-GB" b="0" dirty="0"/>
          </a:p>
          <a:p>
            <a:pPr defTabSz="912964">
              <a:lnSpc>
                <a:spcPct val="100000"/>
              </a:lnSpc>
              <a:defRPr sz="1200">
                <a:latin typeface="Calibri"/>
                <a:ea typeface="Calibri"/>
                <a:cs typeface="Calibri"/>
                <a:sym typeface="Calibri"/>
              </a:defRPr>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endParaRPr lang="en-US" dirty="0"/>
          </a:p>
          <a:p>
            <a:pPr marL="342900" indent="-342900">
              <a:buFont typeface="Arial" panose="020B0604020202020204" pitchFamily="34" charset="0"/>
              <a:buChar char="•"/>
            </a:pPr>
            <a:r>
              <a:rPr lang="en-US" dirty="0"/>
              <a:t>“We’ve discussed how to give feedback so far. Now, let’s turn to how we ask for feedback.” </a:t>
            </a:r>
          </a:p>
        </p:txBody>
      </p:sp>
    </p:spTree>
    <p:extLst>
      <p:ext uri="{BB962C8B-B14F-4D97-AF65-F5344CB8AC3E}">
        <p14:creationId xmlns:p14="http://schemas.microsoft.com/office/powerpoint/2010/main" val="5195674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GB" b="1" baseline="0" dirty="0"/>
              <a:t>Trainer’s notes</a:t>
            </a:r>
          </a:p>
          <a:p>
            <a:pPr marL="0" marR="0" lvl="0" indent="0" defTabSz="912964" eaLnBrk="1" fontAlgn="auto" latinLnBrk="0" hangingPunct="1">
              <a:lnSpc>
                <a:spcPct val="100000"/>
              </a:lnSpc>
              <a:spcBef>
                <a:spcPts val="0"/>
              </a:spcBef>
              <a:spcAft>
                <a:spcPts val="0"/>
              </a:spcAft>
              <a:buClrTx/>
              <a:buSzPct val="100000"/>
              <a:buFontTx/>
              <a:buNone/>
              <a:tabLst/>
              <a:defRPr/>
            </a:pPr>
            <a:r>
              <a:rPr lang="en-GB" b="0" baseline="0" dirty="0"/>
              <a:t>Remind participants of the four simple steps. </a:t>
            </a:r>
          </a:p>
        </p:txBody>
      </p:sp>
    </p:spTree>
    <p:extLst>
      <p:ext uri="{BB962C8B-B14F-4D97-AF65-F5344CB8AC3E}">
        <p14:creationId xmlns:p14="http://schemas.microsoft.com/office/powerpoint/2010/main" val="7784090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endParaRPr lang="en-US" dirty="0"/>
          </a:p>
          <a:p>
            <a:pPr marL="342900" indent="-342900">
              <a:buFont typeface="Arial" panose="020B0604020202020204" pitchFamily="34" charset="0"/>
              <a:buChar char="•"/>
            </a:pPr>
            <a:r>
              <a:rPr lang="en-US" dirty="0"/>
              <a:t>“When asking for feedback as leaders, we run into a serious obstacle: most people do not like giving direct, and especially corrective feedback to their bosses. Why do you think that is?</a:t>
            </a:r>
          </a:p>
          <a:p>
            <a:pPr marL="342900" indent="-342900">
              <a:buFont typeface="Arial" panose="020B0604020202020204" pitchFamily="34" charset="0"/>
              <a:buChar char="•"/>
            </a:pPr>
            <a:r>
              <a:rPr lang="en-US" dirty="0"/>
              <a:t>Here is what research tells us (list the five bullets). The most frequently cited obstacle is the last one.”</a:t>
            </a:r>
          </a:p>
        </p:txBody>
      </p:sp>
    </p:spTree>
    <p:extLst>
      <p:ext uri="{BB962C8B-B14F-4D97-AF65-F5344CB8AC3E}">
        <p14:creationId xmlns:p14="http://schemas.microsoft.com/office/powerpoint/2010/main" val="27488522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b="1">
                <a:latin typeface="Lucida Grande"/>
                <a:ea typeface="Lucida Grande"/>
                <a:cs typeface="Lucida Grande"/>
                <a:sym typeface="Lucida Grande"/>
              </a:defRPr>
            </a:pPr>
            <a:r>
              <a:rPr lang="en-GB" b="1" baseline="0" dirty="0"/>
              <a:t>Trainer’s notes</a:t>
            </a:r>
            <a:endParaRPr lang="en-US" b="0" dirty="0"/>
          </a:p>
          <a:p>
            <a:pPr marL="342900" indent="-342900">
              <a:buFont typeface="Arial" panose="020B0604020202020204" pitchFamily="34" charset="0"/>
              <a:buChar char="•"/>
              <a:defRPr b="1">
                <a:latin typeface="Lucida Grande"/>
                <a:ea typeface="Lucida Grande"/>
                <a:cs typeface="Lucida Grande"/>
                <a:sym typeface="Lucida Grande"/>
              </a:defRPr>
            </a:pPr>
            <a:r>
              <a:rPr lang="en-GB" b="0" dirty="0"/>
              <a:t>Read the slide. </a:t>
            </a:r>
          </a:p>
          <a:p>
            <a:pPr marL="342900" indent="-342900">
              <a:buFont typeface="Arial" panose="020B0604020202020204" pitchFamily="34" charset="0"/>
              <a:buChar char="•"/>
              <a:defRPr b="1">
                <a:latin typeface="Lucida Grande"/>
                <a:ea typeface="Lucida Grande"/>
                <a:cs typeface="Lucida Grande"/>
                <a:sym typeface="Lucida Grande"/>
              </a:defRPr>
            </a:pPr>
            <a:r>
              <a:rPr lang="en-GB" b="0" dirty="0"/>
              <a:t>“So,</a:t>
            </a:r>
            <a:r>
              <a:rPr lang="en-GB" b="0" baseline="0" dirty="0"/>
              <a:t> where do we begin? Let me ask you a question: what happens to MY OWN SCARF when I solicit feedback?” (Answer: it tightens. We may feel uncomfortable.)</a:t>
            </a:r>
            <a:endParaRPr lang="en-GB" b="0" dirty="0"/>
          </a:p>
          <a:p>
            <a:pPr marL="342900" indent="-342900">
              <a:buFont typeface="Arial" panose="020B0604020202020204" pitchFamily="34" charset="0"/>
              <a:buChar char="•"/>
              <a:defRPr b="1">
                <a:latin typeface="Lucida Grande"/>
                <a:ea typeface="Lucida Grande"/>
                <a:cs typeface="Lucida Grande"/>
                <a:sym typeface="Lucida Grande"/>
              </a:defRPr>
            </a:pPr>
            <a:r>
              <a:rPr lang="en-GB" b="0" baseline="0" dirty="0"/>
              <a:t>“How will the other person </a:t>
            </a:r>
            <a:r>
              <a:rPr lang="en-GB" b="0" i="1" baseline="0" dirty="0"/>
              <a:t>react</a:t>
            </a:r>
            <a:r>
              <a:rPr lang="en-GB" b="0" i="0" baseline="0" dirty="0"/>
              <a:t> when they see my tightening my own SCARF?” (Answer: they feel we are uncomfortable and in turn, it makes them feel unsafe either. Therefore most people just end up telling you what they think you want to hear!)</a:t>
            </a:r>
            <a:endParaRPr lang="en-GB" b="0" dirty="0"/>
          </a:p>
          <a:p>
            <a:endParaRPr lang="en-US" dirty="0"/>
          </a:p>
        </p:txBody>
      </p:sp>
    </p:spTree>
    <p:extLst>
      <p:ext uri="{BB962C8B-B14F-4D97-AF65-F5344CB8AC3E}">
        <p14:creationId xmlns:p14="http://schemas.microsoft.com/office/powerpoint/2010/main" val="27488522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Shape 628"/>
          <p:cNvSpPr>
            <a:spLocks noGrp="1" noRot="1" noChangeAspect="1"/>
          </p:cNvSpPr>
          <p:nvPr>
            <p:ph type="sldImg"/>
          </p:nvPr>
        </p:nvSpPr>
        <p:spPr>
          <a:xfrm>
            <a:off x="381000" y="685800"/>
            <a:ext cx="6096000" cy="3429000"/>
          </a:xfrm>
          <a:prstGeom prst="rect">
            <a:avLst/>
          </a:prstGeom>
        </p:spPr>
        <p:txBody>
          <a:bodyPr/>
          <a:lstStyle/>
          <a:p>
            <a:endParaRPr/>
          </a:p>
        </p:txBody>
      </p:sp>
      <p:sp>
        <p:nvSpPr>
          <p:cNvPr id="629" name="Shape 629"/>
          <p:cNvSpPr>
            <a:spLocks noGrp="1"/>
          </p:cNvSpPr>
          <p:nvPr>
            <p:ph type="body" sz="quarter" idx="1"/>
          </p:nvPr>
        </p:nvSpPr>
        <p:spPr>
          <a:prstGeom prst="rect">
            <a:avLst/>
          </a:prstGeom>
        </p:spPr>
        <p:txBody>
          <a:bodyPr/>
          <a:lstStyle>
            <a:lvl1pPr marL="314325" indent="-314325">
              <a:buSzPct val="100000"/>
              <a:buChar char="-"/>
            </a:lvl1pPr>
          </a:lstStyle>
          <a:p>
            <a:pPr marL="0" marR="0" lvl="0" indent="0" algn="l" defTabSz="1109118" eaLnBrk="1" fontAlgn="auto" latinLnBrk="0" hangingPunct="1">
              <a:lnSpc>
                <a:spcPct val="117999"/>
              </a:lnSpc>
              <a:spcBef>
                <a:spcPts val="0"/>
              </a:spcBef>
              <a:spcAft>
                <a:spcPts val="0"/>
              </a:spcAft>
              <a:buClrTx/>
              <a:buSzPct val="100000"/>
              <a:buFontTx/>
              <a:buNone/>
              <a:tabLst/>
              <a:defRPr sz="4000" b="1">
                <a:solidFill>
                  <a:srgbClr val="333E47"/>
                </a:solidFill>
                <a:latin typeface="Calibri"/>
                <a:ea typeface="Calibri"/>
                <a:cs typeface="Calibri"/>
                <a:sym typeface="Calibri"/>
              </a:defRPr>
            </a:pPr>
            <a:r>
              <a:rPr lang="en-GB" sz="2400" b="1" baseline="0" dirty="0"/>
              <a:t>Trainer’s notes</a:t>
            </a:r>
            <a:endParaRPr lang="en-GB" sz="2400" b="1" dirty="0">
              <a:solidFill>
                <a:srgbClr val="333E47"/>
              </a:solidFill>
              <a:latin typeface="Calibri"/>
              <a:ea typeface="Calibri"/>
              <a:cs typeface="Calibri"/>
              <a:sym typeface="Calibri"/>
            </a:endParaRPr>
          </a:p>
          <a:p>
            <a:pPr marL="314325" indent="-314325" algn="l" defTabSz="1109118">
              <a:buFont typeface="Arial" panose="020B0604020202020204" pitchFamily="34" charset="0"/>
              <a:buChar char="•"/>
              <a:defRPr sz="4000" b="1">
                <a:solidFill>
                  <a:srgbClr val="333E47"/>
                </a:solidFill>
                <a:latin typeface="Calibri"/>
                <a:ea typeface="Calibri"/>
                <a:cs typeface="Calibri"/>
                <a:sym typeface="Calibri"/>
              </a:defRPr>
            </a:pPr>
            <a:r>
              <a:rPr lang="en-GB" sz="2400" b="0" dirty="0">
                <a:solidFill>
                  <a:srgbClr val="333E47"/>
                </a:solidFill>
                <a:latin typeface="Calibri"/>
                <a:ea typeface="Calibri"/>
                <a:cs typeface="Calibri"/>
                <a:sym typeface="Calibri"/>
              </a:rPr>
              <a:t>“The good thing is that for asking for feedback we don’t need another framework. We could simply use the same framework as above, just flip a couple of elements!</a:t>
            </a:r>
          </a:p>
          <a:p>
            <a:pPr marL="314325" indent="-314325" algn="l" defTabSz="1109118">
              <a:buFont typeface="Arial" panose="020B0604020202020204" pitchFamily="34" charset="0"/>
              <a:buChar char="•"/>
              <a:defRPr sz="4000" b="1">
                <a:solidFill>
                  <a:srgbClr val="333E47"/>
                </a:solidFill>
                <a:latin typeface="Calibri"/>
                <a:ea typeface="Calibri"/>
                <a:cs typeface="Calibri"/>
                <a:sym typeface="Calibri"/>
              </a:defRPr>
            </a:pPr>
            <a:r>
              <a:rPr lang="en-GB" sz="2400" b="0" dirty="0">
                <a:solidFill>
                  <a:srgbClr val="333E47"/>
                </a:solidFill>
                <a:latin typeface="Calibri"/>
                <a:ea typeface="Calibri"/>
                <a:cs typeface="Calibri"/>
                <a:sym typeface="Calibri"/>
              </a:rPr>
              <a:t>Start with some quick preparation. Think about a specific behaviour or a project you’d like to get feedback on. </a:t>
            </a:r>
          </a:p>
          <a:p>
            <a:pPr marL="314325" indent="-314325" algn="l" defTabSz="1109118">
              <a:buFont typeface="Arial" panose="020B0604020202020204" pitchFamily="34" charset="0"/>
              <a:buChar char="•"/>
              <a:defRPr sz="4000" b="1">
                <a:solidFill>
                  <a:srgbClr val="333E47"/>
                </a:solidFill>
                <a:latin typeface="Calibri"/>
                <a:ea typeface="Calibri"/>
                <a:cs typeface="Calibri"/>
                <a:sym typeface="Calibri"/>
              </a:defRPr>
            </a:pPr>
            <a:r>
              <a:rPr lang="en-GB" sz="2400" b="0" dirty="0">
                <a:solidFill>
                  <a:srgbClr val="333E47"/>
                </a:solidFill>
                <a:latin typeface="Calibri"/>
                <a:ea typeface="Calibri"/>
                <a:cs typeface="Calibri"/>
                <a:sym typeface="Calibri"/>
              </a:rPr>
              <a:t>Next, ask yourself: why do I want to get this feedback? If you simply expect people to tell you that you did great, don’t bother asking! Only ask for feedback if you genuinely want to improve and are ready to take both positive and corrective feedback.</a:t>
            </a:r>
            <a:endParaRPr lang="en-GB" sz="2400" b="0" i="1" dirty="0">
              <a:solidFill>
                <a:srgbClr val="333E47"/>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802" name="Shape 802"/>
          <p:cNvSpPr>
            <a:spLocks noGrp="1"/>
          </p:cNvSpPr>
          <p:nvPr>
            <p:ph type="body" sz="quarter" idx="1"/>
          </p:nvPr>
        </p:nvSpPr>
        <p:spPr>
          <a:prstGeom prst="rect">
            <a:avLst/>
          </a:prstGeom>
        </p:spPr>
        <p:txBody>
          <a:bodyPr/>
          <a:lstStyle/>
          <a:p>
            <a:pPr marL="0" indent="0">
              <a:buNone/>
            </a:pPr>
            <a:r>
              <a:rPr lang="en-US" b="1" dirty="0"/>
              <a:t>Trainer’s notes</a:t>
            </a:r>
            <a:endParaRPr lang="en-US" b="0" dirty="0"/>
          </a:p>
          <a:p>
            <a:pPr marL="342900" indent="-342900">
              <a:buFont typeface="Arial" panose="020B0604020202020204" pitchFamily="34" charset="0"/>
              <a:buChar char="•"/>
            </a:pPr>
            <a:r>
              <a:rPr lang="en-US" b="0" dirty="0"/>
              <a:t>”In the last module we also covered the SCARF framework. Think about SCARF. </a:t>
            </a:r>
            <a:r>
              <a:rPr lang="en-US" b="0" baseline="0" dirty="0"/>
              <a:t>What does it stand for? These are the aspects of social experience our brain treats as survival issues. If any of these is under threat, our brain goes into a fight-or-flight mode, can’t think straight, can’t take ideas on board, and can’t make good decisions. </a:t>
            </a:r>
          </a:p>
          <a:p>
            <a:pPr marL="342900" indent="-342900">
              <a:buFont typeface="Arial" panose="020B0604020202020204" pitchFamily="34" charset="0"/>
              <a:buChar char="•"/>
            </a:pPr>
            <a:r>
              <a:rPr lang="en-US" b="0" baseline="0" dirty="0"/>
              <a:t>Remember, in the majority of cases the person will KNOW you are about to give them corrective feedback. Their SCARF will be already VERY TIGHT.”</a:t>
            </a:r>
          </a:p>
          <a:p>
            <a:pPr marL="342900" indent="-342900">
              <a:buFont typeface="Arial" panose="020B0604020202020204" pitchFamily="34" charset="0"/>
              <a:buChar char="•"/>
            </a:pPr>
            <a:r>
              <a:rPr lang="en-US" b="0" baseline="0" dirty="0"/>
              <a:t>You may demonstrate it with a </a:t>
            </a:r>
            <a:r>
              <a:rPr lang="en-US" b="0" i="1" baseline="0" dirty="0"/>
              <a:t>real scarf</a:t>
            </a:r>
            <a:r>
              <a:rPr lang="en-US" b="0" i="0" baseline="0" dirty="0"/>
              <a:t>, or just talk through the slide.</a:t>
            </a:r>
            <a:endParaRPr lang="en-US" b="0" baseline="0" dirty="0"/>
          </a:p>
          <a:p>
            <a:pPr marL="342900" indent="-342900">
              <a:buFont typeface="Arial" panose="020B0604020202020204" pitchFamily="34" charset="0"/>
              <a:buChar char="•"/>
            </a:pPr>
            <a:r>
              <a:rPr lang="en-US" b="0" baseline="0" dirty="0"/>
              <a:t>”What happens if you PULL IT EVEN TIGHTER? They suffocate. But you can also LOOSEN IT A BIT.”</a:t>
            </a:r>
            <a:endParaRPr lang="en-US" b="0" dirty="0"/>
          </a:p>
          <a:p>
            <a:pPr marL="342900" indent="-342900">
              <a:buFont typeface="Arial" panose="020B0604020202020204" pitchFamily="34" charset="0"/>
              <a:buChar char="•"/>
            </a:pPr>
            <a:r>
              <a:rPr lang="en-US" b="0" dirty="0"/>
              <a:t>“How do you loosen it? (create safety).” </a:t>
            </a:r>
          </a:p>
          <a:p>
            <a:pPr marL="342900" indent="-342900">
              <a:buFont typeface="Arial" panose="020B0604020202020204" pitchFamily="34" charset="0"/>
              <a:buChar char="•"/>
            </a:pPr>
            <a:r>
              <a:rPr lang="en-US" b="0" dirty="0"/>
              <a:t>Trainer: ask the participants and collect ideas on how to create safety on the flipchart. (2 minutes).</a:t>
            </a:r>
          </a:p>
          <a:p>
            <a:pPr>
              <a:defRPr b="1">
                <a:latin typeface="Lucida Grande"/>
                <a:ea typeface="Lucida Grande"/>
                <a:cs typeface="Lucida Grande"/>
                <a:sym typeface="Lucida Grande"/>
              </a:defRPr>
            </a:pPr>
            <a:endParaRPr lang="en-GB" dirty="0"/>
          </a:p>
        </p:txBody>
      </p:sp>
    </p:spTree>
    <p:extLst>
      <p:ext uri="{BB962C8B-B14F-4D97-AF65-F5344CB8AC3E}">
        <p14:creationId xmlns:p14="http://schemas.microsoft.com/office/powerpoint/2010/main" val="994065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US" sz="2000" b="1" dirty="0">
                <a:latin typeface="Calibri" panose="020F0502020204030204" pitchFamily="34" charset="0"/>
                <a:cs typeface="Calibri" panose="020F0502020204030204" pitchFamily="34" charset="0"/>
              </a:rPr>
              <a:t>Trainer’s notes</a:t>
            </a:r>
            <a:endParaRPr lang="en-GB" dirty="0"/>
          </a:p>
          <a:p>
            <a:pPr marL="342900" indent="-342900">
              <a:buFont typeface="Arial" panose="020B0604020202020204" pitchFamily="34" charset="0"/>
              <a:buChar char="•"/>
            </a:pPr>
            <a:r>
              <a:rPr lang="en-GB" dirty="0"/>
              <a:t>“The modules contain all the essential skills</a:t>
            </a:r>
            <a:r>
              <a:rPr lang="en-GB" baseline="0" dirty="0"/>
              <a:t> you need to support the performance of your people. </a:t>
            </a:r>
          </a:p>
          <a:p>
            <a:pPr marL="342900" indent="-342900">
              <a:buFont typeface="Arial" panose="020B0604020202020204" pitchFamily="34" charset="0"/>
              <a:buChar char="•"/>
            </a:pPr>
            <a:r>
              <a:rPr lang="en-GB" baseline="0" dirty="0"/>
              <a:t>Training will be done just-in-time.”</a:t>
            </a:r>
            <a:endParaRPr lang="en-GB" dirty="0"/>
          </a:p>
          <a:p>
            <a:endParaRPr lang="en-GB"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algn="r" defTabSz="912674" rtl="0" eaLnBrk="1" fontAlgn="auto" latinLnBrk="0" hangingPunct="1">
              <a:lnSpc>
                <a:spcPct val="100000"/>
              </a:lnSpc>
              <a:spcBef>
                <a:spcPts val="0"/>
              </a:spcBef>
              <a:spcAft>
                <a:spcPts val="0"/>
              </a:spcAft>
              <a:buClrTx/>
              <a:buSzTx/>
              <a:buFontTx/>
              <a:buNone/>
              <a:tabLst/>
              <a:defRPr/>
            </a:pPr>
            <a:fld id="{8D261C6A-B723-4626-8E07-ACAE984FA5FB}"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2674"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70609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Shape 628"/>
          <p:cNvSpPr>
            <a:spLocks noGrp="1" noRot="1" noChangeAspect="1"/>
          </p:cNvSpPr>
          <p:nvPr>
            <p:ph type="sldImg"/>
          </p:nvPr>
        </p:nvSpPr>
        <p:spPr>
          <a:xfrm>
            <a:off x="381000" y="685800"/>
            <a:ext cx="6096000" cy="3429000"/>
          </a:xfrm>
          <a:prstGeom prst="rect">
            <a:avLst/>
          </a:prstGeom>
        </p:spPr>
        <p:txBody>
          <a:bodyPr/>
          <a:lstStyle/>
          <a:p>
            <a:endParaRPr/>
          </a:p>
        </p:txBody>
      </p:sp>
      <p:sp>
        <p:nvSpPr>
          <p:cNvPr id="629" name="Shape 629"/>
          <p:cNvSpPr>
            <a:spLocks noGrp="1"/>
          </p:cNvSpPr>
          <p:nvPr>
            <p:ph type="body" sz="quarter" idx="1"/>
          </p:nvPr>
        </p:nvSpPr>
        <p:spPr>
          <a:prstGeom prst="rect">
            <a:avLst/>
          </a:prstGeom>
        </p:spPr>
        <p:txBody>
          <a:bodyPr/>
          <a:lstStyle>
            <a:lvl1pPr marL="314325" indent="-314325">
              <a:buSzPct val="100000"/>
              <a:buChar char="-"/>
            </a:lvl1pPr>
          </a:lstStyle>
          <a:p>
            <a:pPr marL="0" marR="0" lvl="0" indent="0" algn="l" defTabSz="1109118" eaLnBrk="1" fontAlgn="auto" latinLnBrk="0" hangingPunct="1">
              <a:lnSpc>
                <a:spcPct val="117999"/>
              </a:lnSpc>
              <a:spcBef>
                <a:spcPts val="0"/>
              </a:spcBef>
              <a:spcAft>
                <a:spcPts val="0"/>
              </a:spcAft>
              <a:buClrTx/>
              <a:buSzPct val="100000"/>
              <a:buFontTx/>
              <a:buNone/>
              <a:tabLst/>
              <a:defRPr sz="4000" b="1">
                <a:solidFill>
                  <a:srgbClr val="333E47"/>
                </a:solidFill>
                <a:latin typeface="Calibri"/>
                <a:ea typeface="Calibri"/>
                <a:cs typeface="Calibri"/>
                <a:sym typeface="Calibri"/>
              </a:defRPr>
            </a:pPr>
            <a:r>
              <a:rPr lang="en-GB" sz="2400" b="1" baseline="0" dirty="0"/>
              <a:t>Trainer’s notes</a:t>
            </a:r>
            <a:endParaRPr lang="en-GB" sz="2400" b="1" dirty="0">
              <a:solidFill>
                <a:srgbClr val="333E47"/>
              </a:solidFill>
              <a:latin typeface="Calibri"/>
              <a:ea typeface="Calibri"/>
              <a:cs typeface="Calibri"/>
              <a:sym typeface="Calibri"/>
            </a:endParaRPr>
          </a:p>
          <a:p>
            <a:pPr marL="314325" indent="-314325" algn="l" defTabSz="1109118">
              <a:buFont typeface="Arial" panose="020B0604020202020204" pitchFamily="34" charset="0"/>
              <a:buChar char="•"/>
              <a:defRPr sz="4000" b="1">
                <a:solidFill>
                  <a:srgbClr val="333E47"/>
                </a:solidFill>
                <a:latin typeface="Calibri"/>
                <a:ea typeface="Calibri"/>
                <a:cs typeface="Calibri"/>
                <a:sym typeface="Calibri"/>
              </a:defRPr>
            </a:pPr>
            <a:r>
              <a:rPr lang="en-GB" sz="2400" b="0" dirty="0">
                <a:solidFill>
                  <a:srgbClr val="333E47"/>
                </a:solidFill>
                <a:latin typeface="Calibri"/>
                <a:ea typeface="Calibri"/>
                <a:cs typeface="Calibri"/>
                <a:sym typeface="Calibri"/>
              </a:rPr>
              <a:t>Make it safe – FIRST FOR YOURSELF, and then for the person you are asking feedback from. If you feel insecure, tell yourself: T</a:t>
            </a:r>
            <a:r>
              <a:rPr lang="en-GB" sz="2400" b="0" i="1" dirty="0">
                <a:solidFill>
                  <a:srgbClr val="333E47"/>
                </a:solidFill>
                <a:latin typeface="Calibri"/>
                <a:ea typeface="Calibri"/>
                <a:cs typeface="Calibri"/>
                <a:sym typeface="Calibri"/>
              </a:rPr>
              <a:t>his is not about my value as a person. I want to know how I can become better at X, so I’m choosing to ask for feedback</a:t>
            </a:r>
            <a:r>
              <a:rPr lang="en-GB" sz="2400" b="0" dirty="0">
                <a:solidFill>
                  <a:srgbClr val="333E47"/>
                </a:solidFill>
                <a:latin typeface="Calibri"/>
                <a:ea typeface="Calibri"/>
                <a:cs typeface="Calibri"/>
                <a:sym typeface="Calibri"/>
              </a:rPr>
              <a:t>.</a:t>
            </a:r>
          </a:p>
          <a:p>
            <a:pPr marL="314325" indent="-314325" algn="l" defTabSz="1109118">
              <a:buFont typeface="Arial" panose="020B0604020202020204" pitchFamily="34" charset="0"/>
              <a:buChar char="•"/>
              <a:defRPr sz="4000" b="1">
                <a:solidFill>
                  <a:srgbClr val="333E47"/>
                </a:solidFill>
                <a:latin typeface="Calibri"/>
                <a:ea typeface="Calibri"/>
                <a:cs typeface="Calibri"/>
                <a:sym typeface="Calibri"/>
              </a:defRPr>
            </a:pPr>
            <a:r>
              <a:rPr lang="en-GB" sz="2400" b="0" dirty="0">
                <a:solidFill>
                  <a:srgbClr val="333E47"/>
                </a:solidFill>
                <a:latin typeface="Calibri"/>
                <a:ea typeface="Calibri"/>
                <a:cs typeface="Calibri"/>
                <a:sym typeface="Calibri"/>
              </a:rPr>
              <a:t>Then reassure the other person: </a:t>
            </a:r>
            <a:r>
              <a:rPr lang="en-GB" sz="2400" b="0" i="1" dirty="0">
                <a:solidFill>
                  <a:srgbClr val="333E47"/>
                </a:solidFill>
                <a:latin typeface="Calibri"/>
                <a:ea typeface="Calibri"/>
                <a:cs typeface="Calibri"/>
                <a:sym typeface="Calibri"/>
              </a:rPr>
              <a:t>I want to be better at X. Can I ask you for some honest feedback? It will be extremely helpful for me. I am not expecting that you’ll give me only positive feedback – tell me what worked and what I could have done better.”</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 name="Shape 711"/>
          <p:cNvSpPr>
            <a:spLocks noGrp="1" noRot="1" noChangeAspect="1"/>
          </p:cNvSpPr>
          <p:nvPr>
            <p:ph type="sldImg"/>
          </p:nvPr>
        </p:nvSpPr>
        <p:spPr>
          <a:xfrm>
            <a:off x="381000" y="685800"/>
            <a:ext cx="6096000" cy="3429000"/>
          </a:xfrm>
          <a:prstGeom prst="rect">
            <a:avLst/>
          </a:prstGeom>
        </p:spPr>
        <p:txBody>
          <a:bodyPr/>
          <a:lstStyle/>
          <a:p>
            <a:endParaRPr/>
          </a:p>
        </p:txBody>
      </p:sp>
      <p:sp>
        <p:nvSpPr>
          <p:cNvPr id="712" name="Shape 712"/>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Pct val="100000"/>
              <a:buFontTx/>
              <a:buNone/>
              <a:tabLst/>
              <a:defRPr sz="1200">
                <a:latin typeface="Calibri"/>
                <a:ea typeface="Calibri"/>
                <a:cs typeface="Calibri"/>
                <a:sym typeface="Calibri"/>
              </a:defRPr>
            </a:pPr>
            <a:r>
              <a:rPr lang="en-GB" b="1" baseline="0" dirty="0"/>
              <a:t>Trainer’s notes</a:t>
            </a:r>
            <a:endParaRPr lang="en-US" b="1" dirty="0"/>
          </a:p>
          <a:p>
            <a:pPr marL="171450" indent="-171450" defTabSz="912964">
              <a:lnSpc>
                <a:spcPct val="100000"/>
              </a:lnSpc>
              <a:buSzPct val="100000"/>
              <a:buFont typeface="Arial" panose="020B0604020202020204" pitchFamily="34" charset="0"/>
              <a:buChar char="•"/>
              <a:defRPr sz="1200">
                <a:latin typeface="Calibri"/>
                <a:ea typeface="Calibri"/>
                <a:cs typeface="Calibri"/>
                <a:sym typeface="Calibri"/>
              </a:defRPr>
            </a:pPr>
            <a:r>
              <a:rPr lang="en-US" b="0" dirty="0"/>
              <a:t>“Now, instead of giving, simply receive feedback. Be specific. Ask about your behavior (the what and the how), and what impact it had on them (or team, business, customers, etc). The most important thing when receiving feedback is to stop yourself from interrupting or making defensive comments (remember: YOU asked for honest feedback! Even if you disagree with it, your job now is to listen). </a:t>
            </a:r>
          </a:p>
          <a:p>
            <a:pPr marL="171450" indent="-171450" defTabSz="912964">
              <a:lnSpc>
                <a:spcPct val="100000"/>
              </a:lnSpc>
              <a:buSzPct val="100000"/>
              <a:buFont typeface="Arial" panose="020B0604020202020204" pitchFamily="34" charset="0"/>
              <a:buChar char="•"/>
              <a:defRPr sz="1200">
                <a:latin typeface="Calibri"/>
                <a:ea typeface="Calibri"/>
                <a:cs typeface="Calibri"/>
                <a:sym typeface="Calibri"/>
              </a:defRPr>
            </a:pPr>
            <a:r>
              <a:rPr lang="en-US" b="0" dirty="0"/>
              <a:t>Listen actively, use mirroring body language, and sometimes ask clarifying questions – for example: </a:t>
            </a:r>
            <a:r>
              <a:rPr lang="en-US" b="0" i="1" dirty="0"/>
              <a:t>Could you tell me more please? Could you elaborate on X? </a:t>
            </a:r>
            <a:r>
              <a:rPr lang="en-US" b="0" i="0" dirty="0"/>
              <a:t>Make sure your questions are not veiled attacks or self-justification.”</a:t>
            </a:r>
            <a:endParaRPr lang="en-US" dirty="0"/>
          </a:p>
          <a:p>
            <a:pPr marL="0" indent="0" defTabSz="912964">
              <a:lnSpc>
                <a:spcPct val="100000"/>
              </a:lnSpc>
              <a:buSzPct val="100000"/>
              <a:buNone/>
              <a:defRPr sz="1200">
                <a:latin typeface="Calibri"/>
                <a:ea typeface="Calibri"/>
                <a:cs typeface="Calibri"/>
                <a:sym typeface="Calibri"/>
              </a:defRPr>
            </a:pPr>
            <a:endParaRPr lang="en-US" dirty="0"/>
          </a:p>
          <a:p>
            <a:pPr marL="171450" indent="-171450" defTabSz="912964">
              <a:lnSpc>
                <a:spcPct val="100000"/>
              </a:lnSpc>
              <a:buSzPct val="100000"/>
              <a:buChar char="-"/>
              <a:defRPr sz="1200">
                <a:latin typeface="Calibri"/>
                <a:ea typeface="Calibri"/>
                <a:cs typeface="Calibri"/>
                <a:sym typeface="Calibri"/>
              </a:defRPr>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 name="Shape 746"/>
          <p:cNvSpPr>
            <a:spLocks noGrp="1" noRot="1" noChangeAspect="1"/>
          </p:cNvSpPr>
          <p:nvPr>
            <p:ph type="sldImg"/>
          </p:nvPr>
        </p:nvSpPr>
        <p:spPr>
          <a:xfrm>
            <a:off x="381000" y="685800"/>
            <a:ext cx="6096000" cy="3429000"/>
          </a:xfrm>
          <a:prstGeom prst="rect">
            <a:avLst/>
          </a:prstGeom>
        </p:spPr>
        <p:txBody>
          <a:bodyPr/>
          <a:lstStyle/>
          <a:p>
            <a:endParaRPr/>
          </a:p>
        </p:txBody>
      </p:sp>
      <p:sp>
        <p:nvSpPr>
          <p:cNvPr id="747" name="Shape 747"/>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GB" b="1" baseline="0" dirty="0"/>
              <a:t>Trainer’s notes</a:t>
            </a:r>
            <a:endParaRPr lang="en-GB" sz="1200" b="0" i="0" dirty="0">
              <a:effectLst/>
              <a:latin typeface="Calibri"/>
              <a:ea typeface="Calibri"/>
              <a:cs typeface="Calibri"/>
              <a:sym typeface="Calibri"/>
            </a:endParaRPr>
          </a:p>
          <a:p>
            <a:pPr marL="171450" lvl="0" indent="-171450">
              <a:buFont typeface="Arial" panose="020B0604020202020204" pitchFamily="34" charset="0"/>
              <a:buChar char="•"/>
            </a:pPr>
            <a:r>
              <a:rPr lang="en-GB" sz="1200" b="0" i="0" dirty="0">
                <a:effectLst/>
                <a:latin typeface="Calibri"/>
                <a:ea typeface="Calibri"/>
                <a:cs typeface="Calibri"/>
                <a:sym typeface="Calibri"/>
              </a:rPr>
              <a:t>“Finally, once you have received feedback, switch into a coaching mode and help the other person coach you to improve your </a:t>
            </a:r>
            <a:r>
              <a:rPr lang="en-GB" sz="1200" b="0" i="0" baseline="0" dirty="0">
                <a:effectLst/>
                <a:latin typeface="Calibri"/>
                <a:ea typeface="Calibri"/>
                <a:cs typeface="Calibri"/>
                <a:sym typeface="Calibri"/>
              </a:rPr>
              <a:t>behaviour. Do it by asking future-oriented questions: </a:t>
            </a:r>
            <a:r>
              <a:rPr lang="en-US" b="0" i="1" dirty="0"/>
              <a:t>How would you like me to handle it better? What can I do differently next time?</a:t>
            </a:r>
            <a:r>
              <a:rPr lang="en-GB" sz="1200" b="0" i="0" dirty="0">
                <a:effectLst/>
                <a:latin typeface="Calibri"/>
                <a:cs typeface="Calibri"/>
                <a:sym typeface="Calibri"/>
              </a:rPr>
              <a:t> </a:t>
            </a:r>
            <a:r>
              <a:rPr lang="en-GB" sz="1200" b="0" i="1" dirty="0">
                <a:effectLst/>
                <a:latin typeface="Calibri"/>
                <a:cs typeface="Calibri"/>
                <a:sym typeface="Calibri"/>
              </a:rPr>
              <a:t>What else can I do?</a:t>
            </a:r>
            <a:endParaRPr lang="en-GB" sz="1200" b="0" i="0" dirty="0">
              <a:effectLst/>
              <a:latin typeface="Calibri"/>
              <a:ea typeface="Calibri"/>
              <a:cs typeface="Calibri"/>
              <a:sym typeface="Calibri"/>
            </a:endParaRPr>
          </a:p>
          <a:p>
            <a:pPr marL="171450" lvl="0" indent="-171450">
              <a:buFont typeface="Arial" panose="020B0604020202020204" pitchFamily="34" charset="0"/>
              <a:buChar char="•"/>
            </a:pPr>
            <a:r>
              <a:rPr lang="en-GB" sz="1200" b="0" i="0" dirty="0">
                <a:effectLst/>
                <a:latin typeface="Calibri"/>
                <a:ea typeface="Calibri"/>
                <a:cs typeface="Calibri"/>
                <a:sym typeface="Calibri"/>
              </a:rPr>
              <a:t>Do not forget to thank them, even if you disagreed with some aspects of their feedback. Remember, they have given you a gift!</a:t>
            </a:r>
          </a:p>
          <a:p>
            <a:pPr marL="171450" lvl="0" indent="-171450">
              <a:buFont typeface="Arial" panose="020B0604020202020204" pitchFamily="34" charset="0"/>
              <a:buChar char="•"/>
            </a:pPr>
            <a:r>
              <a:rPr lang="en-GB" sz="1200" b="0" i="0" dirty="0">
                <a:effectLst/>
                <a:latin typeface="Calibri"/>
                <a:ea typeface="Calibri"/>
                <a:cs typeface="Calibri"/>
                <a:sym typeface="Calibri"/>
              </a:rPr>
              <a:t>Never retaliate! If you do, they will never give you honest feedback again. If you feel unsure you can handle corrective feedback, it’s better not to ask for it than ask for it and take it badly.”</a:t>
            </a:r>
            <a:endParaRPr lang="en-GB" sz="1200" i="0" dirty="0">
              <a:effectLst/>
              <a:latin typeface="Calibri"/>
              <a:ea typeface="Calibri"/>
              <a:cs typeface="Calibri"/>
              <a:sym typeface="Calibri"/>
            </a:endParaRPr>
          </a:p>
          <a:p>
            <a:pPr marL="0" lvl="0" indent="0">
              <a:buNone/>
            </a:pPr>
            <a:endParaRPr lang="en-GB" sz="1200" i="0" dirty="0">
              <a:effectLst/>
              <a:latin typeface="Calibri"/>
              <a:ea typeface="Calibri"/>
              <a:cs typeface="Calibri"/>
              <a:sym typeface="Calibri"/>
            </a:endParaRPr>
          </a:p>
          <a:p>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 name="Shape 848"/>
          <p:cNvSpPr>
            <a:spLocks noGrp="1" noRot="1" noChangeAspect="1"/>
          </p:cNvSpPr>
          <p:nvPr>
            <p:ph type="sldImg"/>
          </p:nvPr>
        </p:nvSpPr>
        <p:spPr>
          <a:xfrm>
            <a:off x="381000" y="685800"/>
            <a:ext cx="6096000" cy="3429000"/>
          </a:xfrm>
          <a:prstGeom prst="rect">
            <a:avLst/>
          </a:prstGeom>
        </p:spPr>
        <p:txBody>
          <a:bodyPr/>
          <a:lstStyle/>
          <a:p>
            <a:endParaRPr/>
          </a:p>
        </p:txBody>
      </p:sp>
      <p:sp>
        <p:nvSpPr>
          <p:cNvPr id="849" name="Shape 849"/>
          <p:cNvSpPr>
            <a:spLocks noGrp="1"/>
          </p:cNvSpPr>
          <p:nvPr>
            <p:ph type="body" sz="quarter" idx="1"/>
          </p:nvPr>
        </p:nvSpPr>
        <p:spPr>
          <a:prstGeom prst="rect">
            <a:avLst/>
          </a:prstGeom>
        </p:spPr>
        <p:txBody>
          <a:bodyPr/>
          <a:lstStyle>
            <a:lvl1pPr marL="171450" indent="-171450" defTabSz="912964">
              <a:lnSpc>
                <a:spcPct val="100000"/>
              </a:lnSpc>
              <a:buSzPct val="100000"/>
              <a:buChar char="-"/>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Pct val="100000"/>
              <a:buFontTx/>
              <a:buNone/>
              <a:tabLst/>
              <a:defRPr/>
            </a:pPr>
            <a:r>
              <a:rPr lang="en-GB" b="1" baseline="0" dirty="0"/>
              <a:t>Trainer’s notes</a:t>
            </a:r>
            <a:endParaRPr lang="en-GB" dirty="0"/>
          </a:p>
          <a:p>
            <a:pPr marL="171450" indent="-171450">
              <a:buFont typeface="Arial" panose="020B0604020202020204" pitchFamily="34" charset="0"/>
              <a:buChar char="•"/>
            </a:pPr>
            <a:r>
              <a:rPr lang="en-GB" dirty="0"/>
              <a:t>“As you may have noticed, the process of receiving feedback is virtually identical to the one of giving feedback, with a</a:t>
            </a:r>
            <a:r>
              <a:rPr lang="en-GB" baseline="0" dirty="0"/>
              <a:t> couple of variations. You still prepare. Then you make it safe FOR BOTH PARTIES. Then you </a:t>
            </a:r>
            <a:r>
              <a:rPr lang="en-GB" i="1" baseline="0" dirty="0"/>
              <a:t>receive </a:t>
            </a:r>
            <a:r>
              <a:rPr lang="en-GB" i="0" baseline="0" dirty="0"/>
              <a:t>(instead of giving)</a:t>
            </a:r>
            <a:r>
              <a:rPr lang="en-GB" i="1" baseline="0" dirty="0"/>
              <a:t> </a:t>
            </a:r>
            <a:r>
              <a:rPr lang="en-GB" i="0" baseline="0" dirty="0"/>
              <a:t>feedback. And finally, you still finish by asking coaching questions.”</a:t>
            </a: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sz="1200">
                <a:latin typeface="Calibri"/>
                <a:ea typeface="Calibri"/>
                <a:cs typeface="Calibri"/>
                <a:sym typeface="Calibri"/>
              </a:defRPr>
            </a:pPr>
            <a:r>
              <a:rPr lang="en-GB" b="1" baseline="0" dirty="0"/>
              <a:t>Trainer’s notes</a:t>
            </a:r>
            <a:endParaRPr lang="en-GB" dirty="0"/>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dirty="0"/>
              <a:t>“Here is another exercise for you” (read the slide).</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dirty="0"/>
              <a:t>If delegates don’t know someone in the room, ask them to think of a situation they would like feedback on and quickly brief the other person.</a:t>
            </a: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endParaRPr lang="en-US" b="1" dirty="0"/>
          </a:p>
          <a:p>
            <a:pPr marL="342900" indent="-342900">
              <a:buFont typeface="Arial" panose="020B0604020202020204" pitchFamily="34" charset="0"/>
              <a:buChar char="•"/>
            </a:pPr>
            <a:r>
              <a:rPr lang="en-US" b="0" dirty="0"/>
              <a:t>“Now, let’s switch our attention to how to give positive feedback </a:t>
            </a:r>
            <a:r>
              <a:rPr lang="en-US" b="0" baseline="0" dirty="0"/>
              <a:t>– or in other words, recognition. </a:t>
            </a:r>
          </a:p>
          <a:p>
            <a:pPr marL="342900" indent="-342900">
              <a:buFont typeface="Arial" panose="020B0604020202020204" pitchFamily="34" charset="0"/>
              <a:buChar char="•"/>
            </a:pPr>
            <a:r>
              <a:rPr lang="en-US" b="0" baseline="0" dirty="0"/>
              <a:t>First, we will look at some of the principles, and then will practice.”</a:t>
            </a:r>
            <a:endParaRPr lang="en-US" b="0" dirty="0"/>
          </a:p>
          <a:p>
            <a:endParaRPr lang="en-US" dirty="0"/>
          </a:p>
        </p:txBody>
      </p:sp>
    </p:spTree>
    <p:extLst>
      <p:ext uri="{BB962C8B-B14F-4D97-AF65-F5344CB8AC3E}">
        <p14:creationId xmlns:p14="http://schemas.microsoft.com/office/powerpoint/2010/main" val="5383328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marL="0" marR="0" lvl="0" indent="0" defTabSz="457178" eaLnBrk="1" fontAlgn="auto" latinLnBrk="0" hangingPunct="1">
              <a:lnSpc>
                <a:spcPct val="117999"/>
              </a:lnSpc>
              <a:spcBef>
                <a:spcPts val="0"/>
              </a:spcBef>
              <a:spcAft>
                <a:spcPts val="0"/>
              </a:spcAft>
              <a:buClrTx/>
              <a:buSzTx/>
              <a:buFontTx/>
              <a:buNone/>
              <a:tabLst/>
              <a:defRPr/>
            </a:pPr>
            <a:r>
              <a:rPr lang="en-GB" b="1" baseline="0" dirty="0"/>
              <a:t>Trainer’s notes</a:t>
            </a:r>
            <a:endParaRPr lang="en-GB" b="0" dirty="0"/>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dirty="0"/>
              <a:t>“Here is a fun study for you. In the 90s psychologist John </a:t>
            </a:r>
            <a:r>
              <a:rPr lang="en-GB" b="0" dirty="0" err="1"/>
              <a:t>Gottman</a:t>
            </a:r>
            <a:r>
              <a:rPr lang="en-GB" b="0" dirty="0"/>
              <a:t> could predict from observing couples, whether they will stay together or fall apart in the next 10 years to nearly 100% accuracy.  All he did was watching a video recording of them having a 10-minute conversation</a:t>
            </a:r>
            <a:r>
              <a:rPr lang="en-GB" b="0" baseline="0" dirty="0"/>
              <a:t> in his waiting room. </a:t>
            </a:r>
            <a:r>
              <a:rPr lang="en-GB" b="0" dirty="0"/>
              <a:t>What do you think he was looking for? </a:t>
            </a:r>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dirty="0"/>
              <a:t>He was counting the ratio</a:t>
            </a:r>
            <a:r>
              <a:rPr lang="en-GB" b="0" baseline="0" dirty="0"/>
              <a:t> of positive to negative interactions that people had while no one was watching (those could be body language, tone of voice, content or how they were saying it). Gottman found that if the couple had a ratio of 5:1 of positive to negative interactions, or higher, they would almost certainly stay together. However, if the ratio fell below 0.77:1, he said their relationship would almost certainly end.</a:t>
            </a:r>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baseline="0" dirty="0"/>
              <a:t>There is something very important this study tells us about the power of positive vs negative interactions. Negative interactions have a disproportionately higher impact that the positive ones!”</a:t>
            </a:r>
            <a:endParaRPr lang="en-GB" b="0" dirty="0"/>
          </a:p>
          <a:p>
            <a:pPr marL="0" marR="0" lvl="0" indent="0" defTabSz="642937" eaLnBrk="1" fontAlgn="auto" latinLnBrk="0" hangingPunct="1">
              <a:lnSpc>
                <a:spcPct val="100000"/>
              </a:lnSpc>
              <a:spcBef>
                <a:spcPts val="0"/>
              </a:spcBef>
              <a:spcAft>
                <a:spcPts val="0"/>
              </a:spcAft>
              <a:buClrTx/>
              <a:buSzTx/>
              <a:buFontTx/>
              <a:buNone/>
              <a:tabLst/>
              <a:defRPr sz="1400">
                <a:latin typeface="Helvetica"/>
                <a:ea typeface="Helvetica"/>
                <a:cs typeface="Helvetica"/>
                <a:sym typeface="Helvetica"/>
              </a:defRPr>
            </a:pPr>
            <a:endParaRPr lang="en-GB" sz="900" b="0" dirty="0">
              <a:effectLst/>
              <a:latin typeface="Helvetica Neue"/>
              <a:ea typeface="Helvetica Neue"/>
              <a:cs typeface="Helvetica Neue"/>
              <a:sym typeface="Helvetica Neue"/>
            </a:endParaRPr>
          </a:p>
          <a:p>
            <a:pPr defTabSz="642937">
              <a:lnSpc>
                <a:spcPct val="100000"/>
              </a:lnSpc>
              <a:defRPr sz="1400">
                <a:latin typeface="Helvetica"/>
                <a:ea typeface="Helvetica"/>
                <a:cs typeface="Helvetica"/>
                <a:sym typeface="Helvetica"/>
              </a:defRPr>
            </a:pPr>
            <a:br>
              <a:rPr lang="en-GB" dirty="0"/>
            </a:br>
            <a:endParaRPr lang="en-GB" dirty="0"/>
          </a:p>
        </p:txBody>
      </p:sp>
    </p:spTree>
    <p:extLst>
      <p:ext uri="{BB962C8B-B14F-4D97-AF65-F5344CB8AC3E}">
        <p14:creationId xmlns:p14="http://schemas.microsoft.com/office/powerpoint/2010/main" val="24400762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marL="0" marR="0" lvl="0" indent="0" defTabSz="457178" eaLnBrk="1" fontAlgn="auto" latinLnBrk="0" hangingPunct="1">
              <a:lnSpc>
                <a:spcPct val="117999"/>
              </a:lnSpc>
              <a:spcBef>
                <a:spcPts val="0"/>
              </a:spcBef>
              <a:spcAft>
                <a:spcPts val="0"/>
              </a:spcAft>
              <a:buClrTx/>
              <a:buSzTx/>
              <a:buFontTx/>
              <a:buNone/>
              <a:tabLst/>
              <a:defRPr/>
            </a:pPr>
            <a:r>
              <a:rPr lang="en-GB" b="1" baseline="0" dirty="0"/>
              <a:t>Trainer’s notes</a:t>
            </a:r>
            <a:endParaRPr lang="en-GB" b="0" dirty="0"/>
          </a:p>
          <a:p>
            <a:pPr marL="342900" marR="0" indent="-342900" defTabSz="457178" rtl="0"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dirty="0"/>
              <a:t>“Here is a fun study for you. In the 90s psychologist John </a:t>
            </a:r>
            <a:r>
              <a:rPr lang="en-GB" b="0" dirty="0" err="1"/>
              <a:t>Gottman</a:t>
            </a:r>
            <a:r>
              <a:rPr lang="en-GB" b="0" dirty="0"/>
              <a:t> could predict from observing couples, whether they will stay together or fall apart in the next 10 years to nearly 100% accuracy.  All he did was watching a video recording of them having a 10-minute conversation</a:t>
            </a:r>
            <a:r>
              <a:rPr lang="en-GB" b="0" baseline="0" dirty="0"/>
              <a:t> in his waiting room. </a:t>
            </a:r>
            <a:r>
              <a:rPr lang="en-GB" b="0" dirty="0"/>
              <a:t>What do you think he was looking for? </a:t>
            </a:r>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dirty="0"/>
              <a:t>He was counting the ratio</a:t>
            </a:r>
            <a:r>
              <a:rPr lang="en-GB" b="0" baseline="0" dirty="0"/>
              <a:t> of positive to negative interactions that people had while no one was watching (those could be body language, tone of voice, content or how they were saying it). Gottman found that if the couple had a ratio of 5:1 of positive to negative interactions, or higher, they would almost certainly stay together. However, if the ratio fell below 0.77:1, he said their relationship would almost certainly end.</a:t>
            </a:r>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baseline="0" dirty="0"/>
              <a:t>There is something very important this study tells us about the power of positive vs negative interactions. Negative interactions have a disproportionately higher impact that the positive ones!”</a:t>
            </a:r>
            <a:endParaRPr lang="en-GB" b="0" dirty="0"/>
          </a:p>
          <a:p>
            <a:pPr marL="0" marR="0" lvl="0" indent="0" defTabSz="642937" eaLnBrk="1" fontAlgn="auto" latinLnBrk="0" hangingPunct="1">
              <a:lnSpc>
                <a:spcPct val="100000"/>
              </a:lnSpc>
              <a:spcBef>
                <a:spcPts val="0"/>
              </a:spcBef>
              <a:spcAft>
                <a:spcPts val="0"/>
              </a:spcAft>
              <a:buClrTx/>
              <a:buSzTx/>
              <a:buFontTx/>
              <a:buNone/>
              <a:tabLst/>
              <a:defRPr sz="1400">
                <a:latin typeface="Helvetica"/>
                <a:ea typeface="Helvetica"/>
                <a:cs typeface="Helvetica"/>
                <a:sym typeface="Helvetica"/>
              </a:defRPr>
            </a:pPr>
            <a:endParaRPr lang="en-GB" sz="900" b="0" dirty="0">
              <a:effectLst/>
              <a:latin typeface="Helvetica Neue"/>
              <a:ea typeface="Helvetica Neue"/>
              <a:cs typeface="Helvetica Neue"/>
              <a:sym typeface="Helvetica Neue"/>
            </a:endParaRPr>
          </a:p>
          <a:p>
            <a:pPr defTabSz="642937">
              <a:lnSpc>
                <a:spcPct val="100000"/>
              </a:lnSpc>
              <a:defRPr sz="1400">
                <a:latin typeface="Helvetica"/>
                <a:ea typeface="Helvetica"/>
                <a:cs typeface="Helvetica"/>
                <a:sym typeface="Helvetica"/>
              </a:defRPr>
            </a:pPr>
            <a:br>
              <a:rPr lang="en-GB" dirty="0"/>
            </a:br>
            <a:endParaRPr lang="en-GB" dirty="0"/>
          </a:p>
        </p:txBody>
      </p:sp>
    </p:spTree>
    <p:extLst>
      <p:ext uri="{BB962C8B-B14F-4D97-AF65-F5344CB8AC3E}">
        <p14:creationId xmlns:p14="http://schemas.microsoft.com/office/powerpoint/2010/main" val="8246244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pPr marL="0" marR="0" lvl="0" indent="0" defTabSz="642937" eaLnBrk="1" fontAlgn="auto" latinLnBrk="0" hangingPunct="1">
              <a:lnSpc>
                <a:spcPct val="100000"/>
              </a:lnSpc>
              <a:spcBef>
                <a:spcPts val="0"/>
              </a:spcBef>
              <a:spcAft>
                <a:spcPts val="0"/>
              </a:spcAft>
              <a:buClrTx/>
              <a:buSzTx/>
              <a:buFontTx/>
              <a:buNone/>
              <a:tabLst/>
              <a:defRPr sz="1400">
                <a:latin typeface="Helvetica"/>
                <a:ea typeface="Helvetica"/>
                <a:cs typeface="Helvetica"/>
                <a:sym typeface="Helvetica"/>
              </a:defRPr>
            </a:pPr>
            <a:r>
              <a:rPr lang="en-GB" b="1" baseline="0" dirty="0"/>
              <a:t>Trainer’s notes</a:t>
            </a:r>
            <a:endParaRPr lang="en-US" b="1" dirty="0"/>
          </a:p>
          <a:p>
            <a:pPr marL="285750" indent="-285750" defTabSz="642937">
              <a:lnSpc>
                <a:spcPct val="100000"/>
              </a:lnSpc>
              <a:buFont typeface="Arial" panose="020B0604020202020204" pitchFamily="34" charset="0"/>
              <a:buChar char="•"/>
              <a:defRPr sz="1400">
                <a:latin typeface="Helvetica"/>
                <a:ea typeface="Helvetica"/>
                <a:cs typeface="Helvetica"/>
                <a:sym typeface="Helvetica"/>
              </a:defRPr>
            </a:pPr>
            <a:r>
              <a:rPr lang="en-US" b="0" dirty="0"/>
              <a:t>“You might say that what works in personal relationships, doesn’t work in the workplace. However, 10 years later another scholar </a:t>
            </a:r>
            <a:r>
              <a:rPr lang="en-US" b="0" dirty="0" err="1"/>
              <a:t>Marcial</a:t>
            </a:r>
            <a:r>
              <a:rPr lang="en-US" b="0" dirty="0"/>
              <a:t> </a:t>
            </a:r>
            <a:r>
              <a:rPr lang="en-US" b="0" dirty="0" err="1"/>
              <a:t>Losada</a:t>
            </a:r>
            <a:r>
              <a:rPr lang="en-US" b="0" dirty="0"/>
              <a:t> run a similar study in the work environment. </a:t>
            </a:r>
          </a:p>
          <a:p>
            <a:pPr marL="285750" indent="-285750" defTabSz="642937">
              <a:lnSpc>
                <a:spcPct val="100000"/>
              </a:lnSpc>
              <a:buFont typeface="Arial" panose="020B0604020202020204" pitchFamily="34" charset="0"/>
              <a:buChar char="•"/>
              <a:defRPr sz="1400">
                <a:latin typeface="Helvetica"/>
                <a:ea typeface="Helvetica"/>
                <a:cs typeface="Helvetica"/>
                <a:sym typeface="Helvetica"/>
              </a:defRPr>
            </a:pPr>
            <a:r>
              <a:rPr lang="en-US" b="0" dirty="0"/>
              <a:t>He found that high-performance teams had a ratio of positive</a:t>
            </a:r>
            <a:r>
              <a:rPr lang="en-US" b="0" baseline="0" dirty="0"/>
              <a:t> to negative</a:t>
            </a:r>
            <a:r>
              <a:rPr lang="en-US" b="0" dirty="0"/>
              <a:t> interactions of 5.6:1, and low-performance teams - a ratio</a:t>
            </a:r>
            <a:r>
              <a:rPr lang="en-US" b="0" baseline="0" dirty="0"/>
              <a:t> </a:t>
            </a:r>
            <a:r>
              <a:rPr lang="en-US" b="0" dirty="0"/>
              <a:t>0.36:1.</a:t>
            </a:r>
          </a:p>
          <a:p>
            <a:pPr marL="285750" indent="-285750" defTabSz="642937">
              <a:lnSpc>
                <a:spcPct val="100000"/>
              </a:lnSpc>
              <a:buFont typeface="Arial" panose="020B0604020202020204" pitchFamily="34" charset="0"/>
              <a:buChar char="•"/>
              <a:defRPr sz="1400">
                <a:latin typeface="Helvetica"/>
                <a:ea typeface="Helvetica"/>
                <a:cs typeface="Helvetica"/>
                <a:sym typeface="Helvetica"/>
              </a:defRPr>
            </a:pPr>
            <a:r>
              <a:rPr lang="en-US" sz="1800" b="0" dirty="0"/>
              <a:t>The most important application of these studies is that people need much more positive than corrective/negative feedback in their interactions with others. If you err on the side of positivity, you will create an environment, where giving corrective feedback will be much easier because of the underlying strength of the relationship.”</a:t>
            </a:r>
          </a:p>
          <a:p>
            <a:pPr defTabSz="642937">
              <a:lnSpc>
                <a:spcPct val="100000"/>
              </a:lnSpc>
              <a:defRPr sz="1400">
                <a:latin typeface="Helvetica"/>
                <a:ea typeface="Helvetica"/>
                <a:cs typeface="Helvetica"/>
                <a:sym typeface="Helvetica"/>
              </a:defRPr>
            </a:pPr>
            <a:endParaRPr lang="en-US" dirty="0"/>
          </a:p>
        </p:txBody>
      </p:sp>
    </p:spTree>
    <p:extLst>
      <p:ext uri="{BB962C8B-B14F-4D97-AF65-F5344CB8AC3E}">
        <p14:creationId xmlns:p14="http://schemas.microsoft.com/office/powerpoint/2010/main" val="11390905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Shape 485"/>
          <p:cNvSpPr>
            <a:spLocks noGrp="1" noRot="1" noChangeAspect="1"/>
          </p:cNvSpPr>
          <p:nvPr>
            <p:ph type="sldImg"/>
          </p:nvPr>
        </p:nvSpPr>
        <p:spPr>
          <a:xfrm>
            <a:off x="381000" y="685800"/>
            <a:ext cx="6096000" cy="3429000"/>
          </a:xfrm>
          <a:prstGeom prst="rect">
            <a:avLst/>
          </a:prstGeom>
        </p:spPr>
        <p:txBody>
          <a:bodyPr/>
          <a:lstStyle/>
          <a:p>
            <a:endParaRPr/>
          </a:p>
        </p:txBody>
      </p:sp>
      <p:sp>
        <p:nvSpPr>
          <p:cNvPr id="486" name="Shape 486"/>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sz="1200">
                <a:latin typeface="Calibri"/>
                <a:ea typeface="Calibri"/>
                <a:cs typeface="Calibri"/>
                <a:sym typeface="Calibri"/>
              </a:defRPr>
            </a:pPr>
            <a:r>
              <a:rPr lang="en-GB" b="1" baseline="0" dirty="0"/>
              <a:t>Let me share with you 4 steps for this…</a:t>
            </a:r>
            <a:endParaRPr b="0" dirty="0"/>
          </a:p>
        </p:txBody>
      </p:sp>
    </p:spTree>
    <p:extLst>
      <p:ext uri="{BB962C8B-B14F-4D97-AF65-F5344CB8AC3E}">
        <p14:creationId xmlns:p14="http://schemas.microsoft.com/office/powerpoint/2010/main" val="1902544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lIns="46570" tIns="23285" rIns="46570" bIns="23285"/>
          <a:lstStyle/>
          <a:p>
            <a:endParaRPr dirty="0"/>
          </a:p>
        </p:txBody>
      </p:sp>
      <p:sp>
        <p:nvSpPr>
          <p:cNvPr id="365" name="Shape 365"/>
          <p:cNvSpPr>
            <a:spLocks noGrp="1"/>
          </p:cNvSpPr>
          <p:nvPr>
            <p:ph type="body" sz="quarter" idx="1"/>
          </p:nvPr>
        </p:nvSpPr>
        <p:spPr>
          <a:prstGeom prst="rect">
            <a:avLst/>
          </a:prstGeom>
        </p:spPr>
        <p:txBody>
          <a:bodyPr lIns="46570" tIns="23285" rIns="46570" bIns="23285"/>
          <a:lstStyle>
            <a:lvl1pPr defTabSz="912964">
              <a:lnSpc>
                <a:spcPct val="100000"/>
              </a:lnSpc>
              <a:defRPr sz="1200" b="1">
                <a:solidFill>
                  <a:srgbClr val="44546A"/>
                </a:solidFill>
                <a:latin typeface="Arial"/>
                <a:ea typeface="Arial"/>
                <a:cs typeface="Arial"/>
                <a:sym typeface="Arial"/>
              </a:defRPr>
            </a:lvl1pPr>
          </a:lstStyle>
          <a:p>
            <a:r>
              <a:rPr lang="en-GB" b="1" baseline="0" dirty="0"/>
              <a:t>What is the main advantage of drinking espresso instead of americano? It takes less time. </a:t>
            </a:r>
          </a:p>
          <a:p>
            <a:endParaRPr lang="en-GB" b="1" baseline="0" dirty="0"/>
          </a:p>
          <a:p>
            <a:r>
              <a:rPr lang="en-GB" b="1" baseline="0" dirty="0"/>
              <a:t>These four sessions are like drinking shots of espresso. </a:t>
            </a:r>
          </a:p>
          <a:p>
            <a:endParaRPr lang="en-GB" b="1" baseline="0" dirty="0"/>
          </a:p>
          <a:p>
            <a:r>
              <a:rPr lang="en-GB" b="1" baseline="0" dirty="0"/>
              <a:t>First of all, it’s INTENSE. The content has been condensed from roughly four days into four small chunks to save busy managers’ time. Plus research shows that intense bursts of learning are just as effective as long training sessions.</a:t>
            </a:r>
          </a:p>
          <a:p>
            <a:endParaRPr lang="en-GB" b="1" baseline="0" dirty="0"/>
          </a:p>
          <a:p>
            <a:r>
              <a:rPr lang="en-GB" b="1" baseline="0" dirty="0"/>
              <a:t>The trade-off is that we will STRICTLY TIME all activities so that we can deliver the sessions in the short time allotted. Remember we will be learning just as much as if we spent all day discussing these frameworks and research.</a:t>
            </a:r>
          </a:p>
          <a:p>
            <a:endParaRPr lang="en-GB" b="1" baseline="0" dirty="0"/>
          </a:p>
          <a:p>
            <a:r>
              <a:rPr lang="en-GB" b="1" baseline="0" dirty="0"/>
              <a:t>The activities are meant to be TASTERS. If you only manage to go through three questions out of eight, that’s absolutely fine. The exercises will give you enough of a taster to get you started. It’s important to apply what you have learned right after the session, and we will support you.</a:t>
            </a:r>
          </a:p>
        </p:txBody>
      </p:sp>
    </p:spTree>
    <p:extLst>
      <p:ext uri="{BB962C8B-B14F-4D97-AF65-F5344CB8AC3E}">
        <p14:creationId xmlns:p14="http://schemas.microsoft.com/office/powerpoint/2010/main" val="387116576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Shape 444"/>
          <p:cNvSpPr>
            <a:spLocks noGrp="1" noRot="1" noChangeAspect="1"/>
          </p:cNvSpPr>
          <p:nvPr>
            <p:ph type="sldImg"/>
          </p:nvPr>
        </p:nvSpPr>
        <p:spPr>
          <a:xfrm>
            <a:off x="381000" y="685800"/>
            <a:ext cx="6096000" cy="3429000"/>
          </a:xfrm>
          <a:prstGeom prst="rect">
            <a:avLst/>
          </a:prstGeom>
        </p:spPr>
        <p:txBody>
          <a:bodyPr/>
          <a:lstStyle/>
          <a:p>
            <a:endParaRPr/>
          </a:p>
        </p:txBody>
      </p:sp>
      <p:sp>
        <p:nvSpPr>
          <p:cNvPr id="445" name="Shape 445"/>
          <p:cNvSpPr>
            <a:spLocks noGrp="1"/>
          </p:cNvSpPr>
          <p:nvPr>
            <p:ph type="body" sz="quarter" idx="1"/>
          </p:nvPr>
        </p:nvSpPr>
        <p:spPr>
          <a:prstGeom prst="rect">
            <a:avLst/>
          </a:prstGeom>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endParaRPr lang="en-GB" b="1" dirty="0"/>
          </a:p>
          <a:p>
            <a:pPr marL="285750" indent="-285750">
              <a:buFont typeface="Arial" panose="020B0604020202020204" pitchFamily="34" charset="0"/>
              <a:buChar char="•"/>
            </a:pPr>
            <a:r>
              <a:rPr lang="en-GB" sz="1400" b="0" dirty="0">
                <a:latin typeface="Calibri" panose="020F0502020204030204" pitchFamily="34" charset="0"/>
                <a:cs typeface="Calibri" panose="020F0502020204030204" pitchFamily="34" charset="0"/>
              </a:rPr>
              <a:t>“However, giving a GOOD QUALITY recognition may be surprisingly difficult. Ther</a:t>
            </a:r>
            <a:r>
              <a:rPr lang="en-GB" sz="1400" b="0" baseline="0" dirty="0">
                <a:latin typeface="Calibri" panose="020F0502020204030204" pitchFamily="34" charset="0"/>
                <a:cs typeface="Calibri" panose="020F0502020204030204" pitchFamily="34" charset="0"/>
              </a:rPr>
              <a:t>e are four principles of giving great recognition:</a:t>
            </a:r>
            <a:endParaRPr lang="en-GB" sz="1400" b="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400" b="0" dirty="0">
                <a:latin typeface="Calibri" panose="020F0502020204030204" pitchFamily="34" charset="0"/>
                <a:cs typeface="Calibri" panose="020F0502020204030204" pitchFamily="34" charset="0"/>
              </a:rPr>
              <a:t>First of all, be Curious about your people. Take real interest in them, learn what makes that particular person ‘tick”.</a:t>
            </a:r>
            <a:r>
              <a:rPr lang="en-GB" sz="1400" b="0" baseline="0" dirty="0">
                <a:latin typeface="Calibri" panose="020F0502020204030204" pitchFamily="34" charset="0"/>
                <a:cs typeface="Calibri" panose="020F0502020204030204" pitchFamily="34" charset="0"/>
              </a:rPr>
              <a:t> </a:t>
            </a:r>
            <a:r>
              <a:rPr lang="en-GB" sz="1400" b="0" dirty="0">
                <a:latin typeface="Calibri" panose="020F0502020204030204" pitchFamily="34" charset="0"/>
                <a:cs typeface="Calibri" panose="020F0502020204030204" pitchFamily="34" charset="0"/>
              </a:rPr>
              <a:t>For example, </a:t>
            </a:r>
            <a:r>
              <a:rPr lang="en-GB" sz="1400" b="0" baseline="0" dirty="0">
                <a:latin typeface="Calibri" panose="020F0502020204030204" pitchFamily="34" charset="0"/>
                <a:cs typeface="Calibri" panose="020F0502020204030204" pitchFamily="34" charset="0"/>
              </a:rPr>
              <a:t>some people love public recognition, others absolutely hate it!”</a:t>
            </a:r>
            <a:endParaRPr lang="en-GB" sz="1400" b="0" dirty="0">
              <a:latin typeface="Calibri" panose="020F0502020204030204" pitchFamily="34" charset="0"/>
              <a:cs typeface="Calibri" panose="020F0502020204030204" pitchFamily="34"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noRot="1" noChangeAspect="1"/>
          </p:cNvSpPr>
          <p:nvPr>
            <p:ph type="sldImg"/>
          </p:nvPr>
        </p:nvSpPr>
        <p:spPr>
          <a:xfrm>
            <a:off x="381000" y="685800"/>
            <a:ext cx="6096000" cy="3429000"/>
          </a:xfrm>
          <a:prstGeom prst="rect">
            <a:avLst/>
          </a:prstGeom>
        </p:spPr>
        <p:txBody>
          <a:bodyPr/>
          <a:lstStyle/>
          <a:p>
            <a:endParaRPr/>
          </a:p>
        </p:txBody>
      </p:sp>
      <p:sp>
        <p:nvSpPr>
          <p:cNvPr id="452" name="Shape 452"/>
          <p:cNvSpPr>
            <a:spLocks noGrp="1"/>
          </p:cNvSpPr>
          <p:nvPr>
            <p:ph type="body" sz="quarter" idx="1"/>
          </p:nvPr>
        </p:nvSpPr>
        <p:spPr>
          <a:prstGeom prst="rect">
            <a:avLst/>
          </a:prstGeom>
        </p:spPr>
        <p:txBody>
          <a:bodyPr/>
          <a:lstStyle/>
          <a:p>
            <a:pPr marL="0" marR="0" lvl="0" indent="0" defTabSz="457178" eaLnBrk="1" fontAlgn="auto" latinLnBrk="0" hangingPunct="1">
              <a:lnSpc>
                <a:spcPct val="117999"/>
              </a:lnSpc>
              <a:spcBef>
                <a:spcPts val="0"/>
              </a:spcBef>
              <a:spcAft>
                <a:spcPts val="0"/>
              </a:spcAft>
              <a:buClrTx/>
              <a:buSzTx/>
              <a:buFontTx/>
              <a:buNone/>
              <a:tabLst/>
              <a:defRPr/>
            </a:pPr>
            <a:r>
              <a:rPr lang="en-GB" b="1" baseline="0" dirty="0"/>
              <a:t>Trainer’s notes</a:t>
            </a:r>
            <a:endParaRPr lang="en-GB" b="1" dirty="0"/>
          </a:p>
          <a:p>
            <a:pPr marL="342900" marR="0" indent="-342900" defTabSz="457178" eaLnBrk="1" fontAlgn="auto" latinLnBrk="0" hangingPunct="1">
              <a:lnSpc>
                <a:spcPct val="117999"/>
              </a:lnSpc>
              <a:spcBef>
                <a:spcPts val="0"/>
              </a:spcBef>
              <a:spcAft>
                <a:spcPts val="0"/>
              </a:spcAft>
              <a:buClrTx/>
              <a:buSzTx/>
              <a:buFont typeface="Arial" panose="020B0604020202020204" pitchFamily="34" charset="0"/>
              <a:buChar char="•"/>
              <a:tabLst/>
              <a:defRPr/>
            </a:pPr>
            <a:r>
              <a:rPr lang="en-GB" b="0" dirty="0"/>
              <a:t>“Secondly, be generous with positive feedback</a:t>
            </a:r>
            <a:r>
              <a:rPr lang="en-GB" b="0" baseline="0" dirty="0"/>
              <a:t> – do it often. Remember the 5:1 ratio! One major study shows that people need recognition for good work at least once a week.”</a:t>
            </a:r>
            <a:endParaRPr b="0"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Shape 466"/>
          <p:cNvSpPr>
            <a:spLocks noGrp="1" noRot="1" noChangeAspect="1"/>
          </p:cNvSpPr>
          <p:nvPr>
            <p:ph type="sldImg"/>
          </p:nvPr>
        </p:nvSpPr>
        <p:spPr>
          <a:xfrm>
            <a:off x="381000" y="685800"/>
            <a:ext cx="6096000" cy="3429000"/>
          </a:xfrm>
          <a:prstGeom prst="rect">
            <a:avLst/>
          </a:prstGeom>
        </p:spPr>
        <p:txBody>
          <a:bodyPr/>
          <a:lstStyle/>
          <a:p>
            <a:endParaRPr/>
          </a:p>
        </p:txBody>
      </p:sp>
      <p:sp>
        <p:nvSpPr>
          <p:cNvPr id="467" name="Shape 467"/>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GB" b="1" baseline="0" dirty="0"/>
              <a:t>Trainer’s notes</a:t>
            </a:r>
            <a:endParaRPr lang="en-US" b="1" dirty="0"/>
          </a:p>
          <a:p>
            <a:pPr marL="171450" indent="-171450">
              <a:buFont typeface="Arial" panose="020B0604020202020204" pitchFamily="34" charset="0"/>
              <a:buChar char="•"/>
            </a:pPr>
            <a:r>
              <a:rPr lang="en-US" b="0" dirty="0"/>
              <a:t>“Third, be quick with recognition – give it as close to the even as possible. Recognition loses power over time. That’s why traditional recognition programmes don’t work very well – they might happen months after an employee did something great.”</a:t>
            </a:r>
          </a:p>
          <a:p>
            <a:endParaRPr lang="en-US" b="1"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endParaRPr lang="en-GB" b="1" dirty="0"/>
          </a:p>
          <a:p>
            <a:pPr marL="342900" indent="-342900">
              <a:buFont typeface="Arial" panose="020B0604020202020204" pitchFamily="34" charset="0"/>
              <a:buChar char="•"/>
            </a:pPr>
            <a:r>
              <a:rPr lang="en-GB" b="0" dirty="0"/>
              <a:t>“Finally, and MOST IMPORTANTLY, be as </a:t>
            </a:r>
            <a:r>
              <a:rPr lang="en-GB" b="1" dirty="0"/>
              <a:t>specific</a:t>
            </a:r>
            <a:r>
              <a:rPr lang="en-GB" b="1" baseline="0" dirty="0"/>
              <a:t> as possible</a:t>
            </a:r>
            <a:r>
              <a:rPr lang="en-GB" b="0" baseline="0" dirty="0"/>
              <a:t>. Saying ‘great work’ is nice, but it lacks the punch of saying </a:t>
            </a:r>
            <a:r>
              <a:rPr lang="en-GB" b="0" i="1" baseline="0" dirty="0"/>
              <a:t>Your positive attitude to the client and attention to detail in providing that service was outstanding</a:t>
            </a:r>
            <a:r>
              <a:rPr lang="en-GB" b="0" baseline="0" dirty="0"/>
              <a:t>.</a:t>
            </a:r>
          </a:p>
          <a:p>
            <a:pPr marL="342900" indent="-342900">
              <a:buFont typeface="Arial" panose="020B0604020202020204" pitchFamily="34" charset="0"/>
              <a:buChar char="•"/>
            </a:pPr>
            <a:r>
              <a:rPr lang="en-GB" b="0" baseline="0" dirty="0"/>
              <a:t>Describe the </a:t>
            </a:r>
            <a:r>
              <a:rPr lang="en-GB" b="0" dirty="0"/>
              <a:t>behaviour &amp; the impact it had. There are some useful questions on this slide you might want to ask yourself before you give recognition.”</a:t>
            </a:r>
          </a:p>
          <a:p>
            <a:pPr marL="342900" indent="-342900">
              <a:buFont typeface="Arial" panose="020B0604020202020204" pitchFamily="34" charset="0"/>
              <a:buChar char="•"/>
            </a:pPr>
            <a:r>
              <a:rPr lang="en-GB" b="0" baseline="0" dirty="0"/>
              <a:t>Trainer: give an example of great recognition you’ve received and explain why it was so meaningful to you.</a:t>
            </a:r>
          </a:p>
          <a:p>
            <a:endParaRPr lang="en-GB" b="1" baseline="0" dirty="0"/>
          </a:p>
          <a:p>
            <a:endParaRPr lang="en-GB" b="1" baseline="0" dirty="0"/>
          </a:p>
          <a:p>
            <a:endParaRPr lang="en-GB" b="1"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Shape 485"/>
          <p:cNvSpPr>
            <a:spLocks noGrp="1" noRot="1" noChangeAspect="1"/>
          </p:cNvSpPr>
          <p:nvPr>
            <p:ph type="sldImg"/>
          </p:nvPr>
        </p:nvSpPr>
        <p:spPr>
          <a:xfrm>
            <a:off x="381000" y="685800"/>
            <a:ext cx="6096000" cy="3429000"/>
          </a:xfrm>
          <a:prstGeom prst="rect">
            <a:avLst/>
          </a:prstGeom>
        </p:spPr>
        <p:txBody>
          <a:bodyPr/>
          <a:lstStyle/>
          <a:p>
            <a:endParaRPr/>
          </a:p>
        </p:txBody>
      </p:sp>
      <p:sp>
        <p:nvSpPr>
          <p:cNvPr id="486" name="Shape 486"/>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sz="1200">
                <a:latin typeface="Calibri"/>
                <a:ea typeface="Calibri"/>
                <a:cs typeface="Calibri"/>
                <a:sym typeface="Calibri"/>
              </a:defRPr>
            </a:pPr>
            <a:r>
              <a:rPr lang="en-GB" b="1" baseline="0" dirty="0"/>
              <a:t>Trainer’s notes</a:t>
            </a:r>
            <a:endParaRPr lang="en-GB" b="0" dirty="0"/>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Remind participants of the four aspects of great feedback.</a:t>
            </a:r>
            <a:endParaRPr b="0"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p>
          <a:p>
            <a:endParaRPr lang="en-US"/>
          </a:p>
          <a:p>
            <a:pPr marL="342900" indent="-342900">
              <a:buFont typeface="Arial" panose="020B0604020202020204" pitchFamily="34" charset="0"/>
              <a:buChar char="•"/>
            </a:pPr>
            <a:r>
              <a:rPr lang="en-US"/>
              <a:t>Read the slide. </a:t>
            </a:r>
          </a:p>
          <a:p>
            <a:pPr marL="342900" indent="-342900">
              <a:buFont typeface="Arial" panose="020B0604020202020204" pitchFamily="34" charset="0"/>
              <a:buChar char="•"/>
            </a:pPr>
            <a:r>
              <a:rPr lang="en-US"/>
              <a:t>“Recognition doesn’t have to come from you as a leader only. Try to create a culture of recognition in your team.”</a:t>
            </a:r>
          </a:p>
        </p:txBody>
      </p:sp>
    </p:spTree>
    <p:extLst>
      <p:ext uri="{BB962C8B-B14F-4D97-AF65-F5344CB8AC3E}">
        <p14:creationId xmlns:p14="http://schemas.microsoft.com/office/powerpoint/2010/main" val="94114958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Shape 508"/>
          <p:cNvSpPr>
            <a:spLocks noGrp="1" noRot="1" noChangeAspect="1"/>
          </p:cNvSpPr>
          <p:nvPr>
            <p:ph type="sldImg"/>
          </p:nvPr>
        </p:nvSpPr>
        <p:spPr>
          <a:xfrm>
            <a:off x="381000" y="685800"/>
            <a:ext cx="6096000" cy="3429000"/>
          </a:xfrm>
          <a:prstGeom prst="rect">
            <a:avLst/>
          </a:prstGeom>
        </p:spPr>
        <p:txBody>
          <a:bodyPr/>
          <a:lstStyle/>
          <a:p>
            <a:endParaRPr/>
          </a:p>
        </p:txBody>
      </p:sp>
      <p:sp>
        <p:nvSpPr>
          <p:cNvPr id="509" name="Shape 509"/>
          <p:cNvSpPr>
            <a:spLocks noGrp="1"/>
          </p:cNvSpPr>
          <p:nvPr>
            <p:ph type="body" sz="quarter" idx="1"/>
          </p:nvPr>
        </p:nvSpPr>
        <p:spPr>
          <a:prstGeom prst="rect">
            <a:avLst/>
          </a:prstGeom>
        </p:spPr>
        <p:txBody>
          <a:bodyPr/>
          <a:lstStyle/>
          <a:p>
            <a:pPr marL="0" marR="0" lvl="0" indent="0" defTabSz="912964" eaLnBrk="1" fontAlgn="auto" latinLnBrk="0" hangingPunct="1">
              <a:lnSpc>
                <a:spcPct val="100000"/>
              </a:lnSpc>
              <a:spcBef>
                <a:spcPts val="0"/>
              </a:spcBef>
              <a:spcAft>
                <a:spcPts val="0"/>
              </a:spcAft>
              <a:buClrTx/>
              <a:buSzTx/>
              <a:buFontTx/>
              <a:buNone/>
              <a:tabLst/>
              <a:defRPr sz="1200">
                <a:latin typeface="Calibri"/>
                <a:ea typeface="Calibri"/>
                <a:cs typeface="Calibri"/>
                <a:sym typeface="Calibri"/>
              </a:defRPr>
            </a:pPr>
            <a:r>
              <a:rPr lang="en-GB" b="1" baseline="0" dirty="0"/>
              <a:t>Trainer’s notes</a:t>
            </a:r>
          </a:p>
          <a:p>
            <a:pPr defTabSz="912964">
              <a:lnSpc>
                <a:spcPct val="100000"/>
              </a:lnSpc>
              <a:defRPr sz="1200">
                <a:latin typeface="Calibri"/>
                <a:ea typeface="Calibri"/>
                <a:cs typeface="Calibri"/>
                <a:sym typeface="Calibri"/>
              </a:defRPr>
            </a:pPr>
            <a:endParaRPr lang="en-GB" b="1" dirty="0"/>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”How do we create a culture of recognition? Here are some suggestions (read the slide).”</a:t>
            </a:r>
          </a:p>
          <a:p>
            <a:pPr defTabSz="912964">
              <a:lnSpc>
                <a:spcPct val="100000"/>
              </a:lnSpc>
              <a:defRPr sz="1200">
                <a:latin typeface="Calibri"/>
                <a:ea typeface="Calibri"/>
                <a:cs typeface="Calibri"/>
                <a:sym typeface="Calibri"/>
              </a:defRPr>
            </a:pPr>
            <a:endParaRPr lang="en-GB" dirty="0"/>
          </a:p>
          <a:p>
            <a:pPr algn="ctr" defTabSz="914400"/>
            <a:endParaRPr b="0" dirty="0"/>
          </a:p>
        </p:txBody>
      </p:sp>
    </p:spTree>
    <p:extLst>
      <p:ext uri="{BB962C8B-B14F-4D97-AF65-F5344CB8AC3E}">
        <p14:creationId xmlns:p14="http://schemas.microsoft.com/office/powerpoint/2010/main" val="10078536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GB" b="1" baseline="0" dirty="0"/>
              <a:t>Trainer’s notes</a:t>
            </a:r>
          </a:p>
          <a:p>
            <a:endParaRPr lang="en-US" dirty="0"/>
          </a:p>
          <a:p>
            <a:pPr marL="342900" indent="-342900">
              <a:buFont typeface="Arial" panose="020B0604020202020204" pitchFamily="34" charset="0"/>
              <a:buChar char="•"/>
            </a:pPr>
            <a:r>
              <a:rPr lang="en-US" dirty="0"/>
              <a:t>“Let’s summarise what we’ve covered today.”</a:t>
            </a:r>
          </a:p>
        </p:txBody>
      </p:sp>
    </p:spTree>
    <p:extLst>
      <p:ext uri="{BB962C8B-B14F-4D97-AF65-F5344CB8AC3E}">
        <p14:creationId xmlns:p14="http://schemas.microsoft.com/office/powerpoint/2010/main" val="25644335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2964" eaLnBrk="1" fontAlgn="auto" latinLnBrk="0" hangingPunct="1">
              <a:lnSpc>
                <a:spcPct val="100000"/>
              </a:lnSpc>
              <a:spcBef>
                <a:spcPts val="0"/>
              </a:spcBef>
              <a:spcAft>
                <a:spcPts val="0"/>
              </a:spcAft>
              <a:buClrTx/>
              <a:buSzTx/>
              <a:buFont typeface="Arial" panose="020B0604020202020204" pitchFamily="34" charset="0"/>
              <a:buNone/>
              <a:tabLst/>
              <a:defRPr sz="1200">
                <a:latin typeface="Calibri"/>
                <a:ea typeface="Calibri"/>
                <a:cs typeface="Calibri"/>
                <a:sym typeface="Calibri"/>
              </a:defRPr>
            </a:pPr>
            <a:r>
              <a:rPr lang="en-GB" b="1" baseline="0" dirty="0"/>
              <a:t>Trainer’s notes</a:t>
            </a:r>
            <a:endParaRPr lang="en-GB" b="0" dirty="0"/>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Read the headlines of the four slides.</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“Now, let me reiterate the most important thing we’ve learn today. </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Giving corrective feedback is important and we’ve learned a safer way of doing it. </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However, remember that giving positive feedback/recognition must</a:t>
            </a:r>
            <a:r>
              <a:rPr lang="en-GB" b="0" baseline="0" dirty="0"/>
              <a:t> be much more FREQUENT. </a:t>
            </a:r>
            <a:endParaRPr lang="en-GB" b="0" dirty="0"/>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If we</a:t>
            </a:r>
            <a:r>
              <a:rPr lang="en-GB" b="0" baseline="0" dirty="0"/>
              <a:t> </a:t>
            </a:r>
            <a:r>
              <a:rPr lang="en-GB" b="0" dirty="0"/>
              <a:t>build a culture of regular positive feedback, then giving critical feedback will be much easier. </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b="0" dirty="0"/>
              <a:t>If you use 5:1 ratio of positive to negative comments,</a:t>
            </a:r>
            <a:r>
              <a:rPr lang="en-GB" b="0" baseline="0" dirty="0"/>
              <a:t> then you have </a:t>
            </a:r>
            <a:r>
              <a:rPr lang="en-GB" b="0" dirty="0"/>
              <a:t>“money in the bank” – it gives you psychological permission to say something of a corrective nature.</a:t>
            </a:r>
          </a:p>
          <a:p>
            <a:pPr marL="171450" indent="-171450" defTabSz="912964">
              <a:lnSpc>
                <a:spcPct val="100000"/>
              </a:lnSpc>
              <a:buFont typeface="Arial" panose="020B0604020202020204" pitchFamily="34" charset="0"/>
              <a:buChar char="•"/>
              <a:defRPr sz="1200">
                <a:latin typeface="Calibri"/>
                <a:ea typeface="Calibri"/>
                <a:cs typeface="Calibri"/>
                <a:sym typeface="Calibri"/>
              </a:defRPr>
            </a:pPr>
            <a:r>
              <a:rPr lang="en-GB" sz="4400" b="0" dirty="0">
                <a:effectLst/>
                <a:latin typeface="Helvetica Neue"/>
                <a:ea typeface="Helvetica Neue"/>
                <a:cs typeface="Helvetica Neue"/>
                <a:sym typeface="Calibri"/>
              </a:rPr>
              <a:t>Remember SCARF: what does it feel like to interact with someone who always notices what’s good about you, is clear with his expectations of you, lets you make decisions, connects on a personal level, and treats you fairly? You feel calmer, happier, more confident, more connected and smart. Your brain can process richer streams of information – the world gets bigger. Then</a:t>
            </a:r>
            <a:r>
              <a:rPr lang="en-GB" sz="4400" b="0" baseline="0" dirty="0">
                <a:effectLst/>
                <a:latin typeface="Helvetica Neue"/>
                <a:ea typeface="Helvetica Neue"/>
                <a:cs typeface="Helvetica Neue"/>
                <a:sym typeface="Calibri"/>
              </a:rPr>
              <a:t> you </a:t>
            </a:r>
            <a:r>
              <a:rPr lang="en-GB" sz="4400" b="0" dirty="0">
                <a:effectLst/>
                <a:latin typeface="Helvetica Neue"/>
                <a:ea typeface="Helvetica Neue"/>
                <a:cs typeface="Helvetica Neue"/>
                <a:sym typeface="Calibri"/>
              </a:rPr>
              <a:t>are much more likely to hear that person when they give you corrective feedback.”</a:t>
            </a:r>
            <a:endParaRPr lang="en-GB" b="0" dirty="0"/>
          </a:p>
          <a:p>
            <a:endParaRPr lang="en-US" dirty="0"/>
          </a:p>
        </p:txBody>
      </p:sp>
    </p:spTree>
    <p:extLst>
      <p:ext uri="{BB962C8B-B14F-4D97-AF65-F5344CB8AC3E}">
        <p14:creationId xmlns:p14="http://schemas.microsoft.com/office/powerpoint/2010/main" val="182020506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lIns="46570" tIns="23285" rIns="46570" bIns="23285"/>
          <a:lstStyle/>
          <a:p>
            <a:r>
              <a:rPr lang="en-US" b="1"/>
              <a:t>Trainer’s notes</a:t>
            </a:r>
          </a:p>
          <a:p>
            <a:pPr marL="171450" indent="-171450">
              <a:buFont typeface="Arial" panose="020B0604020202020204" pitchFamily="34" charset="0"/>
              <a:buChar char="•"/>
            </a:pPr>
            <a:r>
              <a:rPr lang="en-US" b="0"/>
              <a:t>“As before, you will get access to a short summary of the module.”</a:t>
            </a:r>
          </a:p>
          <a:p>
            <a:endParaRPr lang="en-US"/>
          </a:p>
        </p:txBody>
      </p:sp>
    </p:spTree>
    <p:extLst>
      <p:ext uri="{BB962C8B-B14F-4D97-AF65-F5344CB8AC3E}">
        <p14:creationId xmlns:p14="http://schemas.microsoft.com/office/powerpoint/2010/main" val="1486953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2964" rtl="0" eaLnBrk="1" fontAlgn="auto" latinLnBrk="0" hangingPunct="1">
              <a:lnSpc>
                <a:spcPct val="100000"/>
              </a:lnSpc>
              <a:spcBef>
                <a:spcPts val="0"/>
              </a:spcBef>
              <a:spcAft>
                <a:spcPts val="0"/>
              </a:spcAft>
              <a:buClrTx/>
              <a:buSzTx/>
              <a:buFontTx/>
              <a:buNone/>
              <a:tabLst/>
              <a:defRPr/>
            </a:pPr>
            <a:r>
              <a:rPr lang="en-US" b="1" dirty="0"/>
              <a:t>Trainer’s notes.</a:t>
            </a:r>
          </a:p>
          <a:p>
            <a:pPr marL="342900" indent="-342900">
              <a:buFont typeface="Arial" panose="020B0604020202020204" pitchFamily="34" charset="0"/>
              <a:buChar char="•"/>
            </a:pPr>
            <a:r>
              <a:rPr lang="en-US" b="0" dirty="0"/>
              <a:t>“First, we will</a:t>
            </a:r>
            <a:r>
              <a:rPr lang="en-US" b="0" baseline="0" dirty="0"/>
              <a:t> focus on how to give corrective feedback. </a:t>
            </a:r>
          </a:p>
          <a:p>
            <a:pPr marL="342900" indent="-342900">
              <a:buFont typeface="Arial" panose="020B0604020202020204" pitchFamily="34" charset="0"/>
              <a:buChar char="•"/>
            </a:pPr>
            <a:r>
              <a:rPr lang="en-US" b="0" dirty="0"/>
              <a:t>Then </a:t>
            </a:r>
            <a:r>
              <a:rPr lang="en-US" b="0" baseline="0" dirty="0"/>
              <a:t>we will explore how to ask for feedback. </a:t>
            </a:r>
          </a:p>
          <a:p>
            <a:pPr marL="342900" indent="-342900">
              <a:buFont typeface="Arial" panose="020B0604020202020204" pitchFamily="34" charset="0"/>
              <a:buChar char="•"/>
            </a:pPr>
            <a:r>
              <a:rPr lang="en-US" b="0" baseline="0" dirty="0"/>
              <a:t>Then we will discuss how to give recognition and </a:t>
            </a:r>
            <a:r>
              <a:rPr lang="en-US" b="0" i="0" baseline="0" dirty="0"/>
              <a:t>positive feedback.”</a:t>
            </a:r>
          </a:p>
        </p:txBody>
      </p:sp>
    </p:spTree>
    <p:extLst>
      <p:ext uri="{BB962C8B-B14F-4D97-AF65-F5344CB8AC3E}">
        <p14:creationId xmlns:p14="http://schemas.microsoft.com/office/powerpoint/2010/main" val="140297983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lIns="46570" tIns="23285" rIns="46570" bIns="23285"/>
          <a:lstStyle/>
          <a:p>
            <a:r>
              <a:rPr lang="en-US" b="1" dirty="0"/>
              <a:t>Trainer’s notes</a:t>
            </a:r>
            <a:br>
              <a:rPr lang="en-US" b="1" dirty="0"/>
            </a:br>
            <a:endParaRPr lang="en-US" b="1" dirty="0"/>
          </a:p>
          <a:p>
            <a:pPr marL="171450" indent="-171450">
              <a:buFont typeface="Arial" panose="020B0604020202020204" pitchFamily="34" charset="0"/>
              <a:buChar char="•"/>
            </a:pPr>
            <a:r>
              <a:rPr lang="en-US" b="0" dirty="0"/>
              <a:t>“You will also receive eight weekly nudges via email reminding you to think about what we’ve covered today.”</a:t>
            </a:r>
          </a:p>
          <a:p>
            <a:pPr marL="171450" indent="-171450">
              <a:buFont typeface="Arial" panose="020B0604020202020204" pitchFamily="34" charset="0"/>
              <a:buChar char="•"/>
            </a:pPr>
            <a:r>
              <a:rPr lang="en-US" b="0" dirty="0"/>
              <a:t>“Why do you think we send </a:t>
            </a:r>
            <a:r>
              <a:rPr lang="en-US" b="1" i="1" u="none" dirty="0"/>
              <a:t>eight </a:t>
            </a:r>
            <a:r>
              <a:rPr lang="en-US" b="0" dirty="0"/>
              <a:t>weekly nudges?” </a:t>
            </a:r>
          </a:p>
          <a:p>
            <a:pPr marL="171450" indent="-171450">
              <a:buFont typeface="Arial" panose="020B0604020202020204" pitchFamily="34" charset="0"/>
              <a:buChar char="•"/>
            </a:pPr>
            <a:r>
              <a:rPr lang="en-US" b="0" dirty="0"/>
              <a:t>“Because, on average, it takes 66 days for people to form new habits.” </a:t>
            </a:r>
          </a:p>
          <a:p>
            <a:endParaRPr lang="en-US" dirty="0"/>
          </a:p>
        </p:txBody>
      </p:sp>
    </p:spTree>
    <p:extLst>
      <p:ext uri="{BB962C8B-B14F-4D97-AF65-F5344CB8AC3E}">
        <p14:creationId xmlns:p14="http://schemas.microsoft.com/office/powerpoint/2010/main" val="322542744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659563" y="1414463"/>
            <a:ext cx="6784975" cy="3816350"/>
          </a:xfrm>
        </p:spPr>
      </p:sp>
      <p:sp>
        <p:nvSpPr>
          <p:cNvPr id="3" name="Notes Placeholder 2"/>
          <p:cNvSpPr>
            <a:spLocks noGrp="1"/>
          </p:cNvSpPr>
          <p:nvPr>
            <p:ph type="body" idx="1"/>
          </p:nvPr>
        </p:nvSpPr>
        <p:spPr/>
        <p:txBody>
          <a:bodyPr/>
          <a:lstStyle/>
          <a:p>
            <a:r>
              <a:rPr lang="en-GB" sz="1200" b="1"/>
              <a:t>Trainer’s notes</a:t>
            </a:r>
            <a:br>
              <a:rPr lang="en-GB" sz="1200" b="1"/>
            </a:br>
            <a:endParaRPr lang="en-GB" sz="1200" b="0"/>
          </a:p>
          <a:p>
            <a:pPr marL="171450" indent="-171450">
              <a:buFont typeface="Arial" panose="020B0604020202020204" pitchFamily="34" charset="0"/>
              <a:buChar char="•"/>
            </a:pPr>
            <a:r>
              <a:rPr lang="en-GB" sz="1200" b="0"/>
              <a:t>“Now I’d like you to take a moment to think: Where is your head at now?”</a:t>
            </a:r>
          </a:p>
          <a:p>
            <a:pPr marL="171450" indent="-171450">
              <a:buFont typeface="Arial" panose="020B0604020202020204" pitchFamily="34" charset="0"/>
              <a:buChar char="•"/>
            </a:pPr>
            <a:r>
              <a:rPr lang="en-GB" sz="1200" b="0"/>
              <a:t>“Then let’s go around the room and share your closing comments. About 15 seconds each please.”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E180A2F-87DD-45D6-BC3F-F139ED9AC662}" type="slidenum">
              <a:rPr lang="en-GB" smtClean="0">
                <a:latin typeface="Calibri"/>
              </a:rPr>
              <a:pPr/>
              <a:t>64</a:t>
            </a:fld>
            <a:endParaRPr lang="en-GB" dirty="0">
              <a:latin typeface="Calibri"/>
            </a:endParaRPr>
          </a:p>
        </p:txBody>
      </p:sp>
    </p:spTree>
    <p:extLst>
      <p:ext uri="{BB962C8B-B14F-4D97-AF65-F5344CB8AC3E}">
        <p14:creationId xmlns:p14="http://schemas.microsoft.com/office/powerpoint/2010/main" val="1012477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5189" eaLnBrk="1" fontAlgn="auto" latinLnBrk="0" hangingPunct="1">
              <a:lnSpc>
                <a:spcPct val="117999"/>
              </a:lnSpc>
              <a:spcBef>
                <a:spcPts val="0"/>
              </a:spcBef>
              <a:spcAft>
                <a:spcPts val="0"/>
              </a:spcAft>
              <a:buClrTx/>
              <a:buSzTx/>
              <a:buFontTx/>
              <a:buNone/>
              <a:tabLst/>
              <a:defRPr/>
            </a:pPr>
            <a:r>
              <a:rPr lang="en-US" sz="2000" b="1" dirty="0">
                <a:latin typeface="Calibri" panose="020F0502020204030204" pitchFamily="34" charset="0"/>
                <a:cs typeface="Calibri" panose="020F0502020204030204" pitchFamily="34" charset="0"/>
              </a:rPr>
              <a:t>Trainer’s notes</a:t>
            </a:r>
            <a:endParaRPr lang="en-US" b="0" dirty="0"/>
          </a:p>
          <a:p>
            <a:pPr marL="342900" indent="-342900">
              <a:buFont typeface="Arial" panose="020B0604020202020204" pitchFamily="34" charset="0"/>
              <a:buChar char="•"/>
            </a:pPr>
            <a:endParaRPr lang="en-US" b="0" dirty="0"/>
          </a:p>
          <a:p>
            <a:pPr marL="342900" indent="-342900">
              <a:buFont typeface="Arial" panose="020B0604020202020204" pitchFamily="34" charset="0"/>
              <a:buChar char="•"/>
            </a:pPr>
            <a:r>
              <a:rPr lang="en-US" b="0" dirty="0"/>
              <a:t>“Let’s start with how to give corrective feedback. What’s the difficult thing about giving feedback?</a:t>
            </a:r>
          </a:p>
          <a:p>
            <a:pPr marL="342900" indent="-342900">
              <a:buFont typeface="Arial" panose="020B0604020202020204" pitchFamily="34" charset="0"/>
              <a:buChar char="•"/>
            </a:pPr>
            <a:r>
              <a:rPr lang="en-US" b="0" dirty="0"/>
              <a:t>That’s right – people can become very defensive.</a:t>
            </a:r>
          </a:p>
          <a:p>
            <a:pPr marL="342900" indent="-342900">
              <a:buFont typeface="Arial" panose="020B0604020202020204" pitchFamily="34" charset="0"/>
              <a:buChar char="•"/>
            </a:pPr>
            <a:r>
              <a:rPr lang="en-US" b="0" dirty="0"/>
              <a:t>First of all, corrective feedback is almost always tough to its recipient. Therefore, use it sparingly and wisely. </a:t>
            </a:r>
          </a:p>
          <a:p>
            <a:pPr marL="342900" indent="-342900">
              <a:buFont typeface="Arial" panose="020B0604020202020204" pitchFamily="34" charset="0"/>
              <a:buChar char="•"/>
            </a:pPr>
            <a:r>
              <a:rPr lang="en-US" b="0" dirty="0"/>
              <a:t>However, sometimes there is a glaring or urgent performance issue that must be addressed in a separate conversation.” </a:t>
            </a:r>
          </a:p>
          <a:p>
            <a:endParaRPr lang="en-US" b="1" dirty="0"/>
          </a:p>
          <a:p>
            <a:endParaRPr lang="en-US" dirty="0"/>
          </a:p>
        </p:txBody>
      </p:sp>
    </p:spTree>
    <p:extLst>
      <p:ext uri="{BB962C8B-B14F-4D97-AF65-F5344CB8AC3E}">
        <p14:creationId xmlns:p14="http://schemas.microsoft.com/office/powerpoint/2010/main" val="519567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 name="Shape 516"/>
          <p:cNvSpPr>
            <a:spLocks noGrp="1" noRot="1" noChangeAspect="1"/>
          </p:cNvSpPr>
          <p:nvPr>
            <p:ph type="sldImg"/>
          </p:nvPr>
        </p:nvSpPr>
        <p:spPr>
          <a:xfrm>
            <a:off x="381000" y="685800"/>
            <a:ext cx="6096000" cy="3429000"/>
          </a:xfrm>
          <a:prstGeom prst="rect">
            <a:avLst/>
          </a:prstGeom>
        </p:spPr>
        <p:txBody>
          <a:bodyPr/>
          <a:lstStyle/>
          <a:p>
            <a:endParaRPr/>
          </a:p>
        </p:txBody>
      </p:sp>
      <p:sp>
        <p:nvSpPr>
          <p:cNvPr id="517" name="Shape 517"/>
          <p:cNvSpPr>
            <a:spLocks noGrp="1"/>
          </p:cNvSpPr>
          <p:nvPr>
            <p:ph type="body" sz="quarter" idx="1"/>
          </p:nvPr>
        </p:nvSpPr>
        <p:spPr>
          <a:prstGeom prst="rect">
            <a:avLst/>
          </a:prstGeom>
        </p:spPr>
        <p:txBody>
          <a:bodyPr/>
          <a:lstStyle>
            <a:lvl1pPr defTabSz="912964">
              <a:lnSpc>
                <a:spcPct val="100000"/>
              </a:lnSpc>
              <a:defRPr sz="1200">
                <a:latin typeface="Calibri"/>
                <a:ea typeface="Calibri"/>
                <a:cs typeface="Calibri"/>
                <a:sym typeface="Calibri"/>
              </a:defRPr>
            </a:lvl1pPr>
          </a:lstStyle>
          <a:p>
            <a:pPr marL="0" marR="0" lvl="0" indent="0" defTabSz="912964" eaLnBrk="1" fontAlgn="auto" latinLnBrk="0" hangingPunct="1">
              <a:lnSpc>
                <a:spcPct val="100000"/>
              </a:lnSpc>
              <a:spcBef>
                <a:spcPts val="0"/>
              </a:spcBef>
              <a:spcAft>
                <a:spcPts val="0"/>
              </a:spcAft>
              <a:buClrTx/>
              <a:buSzTx/>
              <a:buFontTx/>
              <a:buNone/>
              <a:tabLst/>
              <a:defRPr/>
            </a:pPr>
            <a:r>
              <a:rPr lang="en-US" sz="1200" b="1" dirty="0">
                <a:latin typeface="Calibri" panose="020F0502020204030204" pitchFamily="34" charset="0"/>
                <a:cs typeface="Calibri" panose="020F0502020204030204" pitchFamily="34" charset="0"/>
              </a:rPr>
              <a:t>Trainer’s notes</a:t>
            </a:r>
            <a:endParaRPr lang="en-GB" b="1" dirty="0"/>
          </a:p>
          <a:p>
            <a:pPr marL="171450" indent="-171450">
              <a:buFont typeface="Arial" panose="020B0604020202020204" pitchFamily="34" charset="0"/>
              <a:buChar char="•"/>
            </a:pPr>
            <a:r>
              <a:rPr lang="en-GB" b="0" dirty="0"/>
              <a:t>“Let’s think about effective</a:t>
            </a:r>
            <a:r>
              <a:rPr lang="en-GB" b="0" baseline="0" dirty="0"/>
              <a:t> ways of giving corrective feedback.”</a:t>
            </a:r>
          </a:p>
          <a:p>
            <a:pPr marL="171450" indent="-171450">
              <a:buFont typeface="Arial" panose="020B0604020202020204" pitchFamily="34" charset="0"/>
              <a:buChar char="•"/>
            </a:pPr>
            <a:r>
              <a:rPr lang="en-GB" b="0" baseline="0" dirty="0"/>
              <a:t>“The first reaction to corrective feedback is often defensiveness. Now, think about a time … (read slide)”</a:t>
            </a:r>
            <a:endParaRPr lang="en-GB" b="0" dirty="0"/>
          </a:p>
          <a:p>
            <a:pPr marL="171450" indent="-171450">
              <a:buFont typeface="Arial" panose="020B0604020202020204" pitchFamily="34" charset="0"/>
              <a:buChar char="•"/>
            </a:pPr>
            <a:r>
              <a:rPr lang="en-GB" b="0" dirty="0"/>
              <a:t>Quickly collect ideas</a:t>
            </a:r>
            <a:r>
              <a:rPr lang="en-GB" b="0" baseline="0" dirty="0"/>
              <a:t> on a flipchart</a:t>
            </a:r>
            <a:r>
              <a:rPr lang="en-GB" b="0" dirty="0"/>
              <a:t> (2 minutes). Reiterate them back to participants and show connection to the following material. For instance, participants may say that they felt safe with the person who gave them feedback. Then you say that creating safety is one of the key elements of giving great feedback.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video of Awkward confrontation at work</a:t>
            </a:r>
          </a:p>
        </p:txBody>
      </p:sp>
    </p:spTree>
    <p:extLst>
      <p:ext uri="{BB962C8B-B14F-4D97-AF65-F5344CB8AC3E}">
        <p14:creationId xmlns:p14="http://schemas.microsoft.com/office/powerpoint/2010/main" val="1231126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8.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8.xml"/></Relationships>
</file>

<file path=ppt/slideLayouts/_rels/slideLayout2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8.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8.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9.xml"/></Relationships>
</file>

<file path=ppt/slideLayouts/_rels/slideLayout26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9.xml"/></Relationships>
</file>

<file path=ppt/slideLayouts/_rels/slideLayout26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9.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9.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9.xml"/></Relationships>
</file>

<file path=ppt/slideLayouts/_rels/slideLayout29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t>Title Text</a:t>
            </a:r>
          </a:p>
        </p:txBody>
      </p:sp>
      <p:sp>
        <p:nvSpPr>
          <p:cNvPr id="12" name="Shape 12"/>
          <p:cNvSpPr>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7" name="Shape 137"/>
          <p:cNvSpPr>
            <a:spLocks noGrp="1"/>
          </p:cNvSpPr>
          <p:nvPr>
            <p:ph type="title"/>
          </p:nvPr>
        </p:nvSpPr>
        <p:spPr>
          <a:xfrm>
            <a:off x="1219210" y="633323"/>
            <a:ext cx="17406671" cy="1978482"/>
          </a:xfrm>
          <a:prstGeom prst="rect">
            <a:avLst/>
          </a:prstGeom>
        </p:spPr>
        <p:txBody>
          <a:bodyPr lIns="0" tIns="0" rIns="0" bIns="0" anchor="t"/>
          <a:lstStyle>
            <a:lvl1pPr algn="l" defTabSz="1104739">
              <a:defRPr sz="12900" b="1">
                <a:solidFill>
                  <a:srgbClr val="333E47"/>
                </a:solidFill>
                <a:latin typeface="Calibri"/>
                <a:ea typeface="Calibri"/>
                <a:cs typeface="Calibri"/>
                <a:sym typeface="Calibri"/>
              </a:defRPr>
            </a:lvl1pPr>
          </a:lstStyle>
          <a:p>
            <a:r>
              <a:t>Title Text</a:t>
            </a:r>
          </a:p>
        </p:txBody>
      </p:sp>
      <p:sp>
        <p:nvSpPr>
          <p:cNvPr id="138" name="Shape 138"/>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type="tx">
  <p:cSld name="8_Title and Content">
    <p:bg>
      <p:bgPr>
        <a:solidFill>
          <a:srgbClr val="000000"/>
        </a:solidFill>
        <a:effectLst/>
      </p:bgPr>
    </p:bg>
    <p:spTree>
      <p:nvGrpSpPr>
        <p:cNvPr id="1" name=""/>
        <p:cNvGrpSpPr/>
        <p:nvPr/>
      </p:nvGrpSpPr>
      <p:grpSpPr>
        <a:xfrm>
          <a:off x="0" y="0"/>
          <a:ext cx="0" cy="0"/>
          <a:chOff x="0" y="0"/>
          <a:chExt cx="0" cy="0"/>
        </a:xfrm>
      </p:grpSpPr>
      <p:sp>
        <p:nvSpPr>
          <p:cNvPr id="607" name="Shape 607"/>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608" name="Shape 608"/>
          <p:cNvSpPr>
            <a:spLocks noGrp="1"/>
          </p:cNvSpPr>
          <p:nvPr>
            <p:ph type="body" idx="1"/>
          </p:nvPr>
        </p:nvSpPr>
        <p:spPr>
          <a:xfrm>
            <a:off x="1219200" y="3202203"/>
            <a:ext cx="21945600" cy="9057012"/>
          </a:xfrm>
          <a:prstGeom prst="rect">
            <a:avLst/>
          </a:prstGeom>
        </p:spPr>
        <p:txBody>
          <a:bodyPr lIns="108418" tIns="108418" rIns="108418" bIns="108418">
            <a:normAutofit/>
          </a:bodyPr>
          <a:lstStyle>
            <a:lvl1pPr marL="2108364" indent="-1355342">
              <a:spcBef>
                <a:spcPts val="4003"/>
              </a:spcBef>
              <a:buSzPct val="171000"/>
              <a:buFont typeface="Gill Sans"/>
              <a:buChar char="•"/>
              <a:defRPr sz="6700">
                <a:solidFill>
                  <a:srgbClr val="FFFFFF"/>
                </a:solidFill>
                <a:latin typeface="Gill Sans"/>
                <a:ea typeface="Gill Sans"/>
                <a:cs typeface="Gill Sans"/>
                <a:sym typeface="Gill Sans"/>
              </a:defRPr>
            </a:lvl1pPr>
            <a:lvl2pPr marL="3162558" indent="-1355342">
              <a:spcBef>
                <a:spcPts val="4003"/>
              </a:spcBef>
              <a:buSzPct val="171000"/>
              <a:buFont typeface="Gill Sans"/>
              <a:buChar char="•"/>
              <a:defRPr sz="6700">
                <a:solidFill>
                  <a:srgbClr val="FFFFFF"/>
                </a:solidFill>
                <a:latin typeface="Gill Sans"/>
                <a:ea typeface="Gill Sans"/>
                <a:cs typeface="Gill Sans"/>
                <a:sym typeface="Gill Sans"/>
              </a:defRPr>
            </a:lvl2pPr>
            <a:lvl3pPr marL="4216715" indent="-1355342">
              <a:spcBef>
                <a:spcPts val="4003"/>
              </a:spcBef>
              <a:buSzPct val="171000"/>
              <a:buFont typeface="Gill Sans"/>
              <a:buChar char="•"/>
              <a:defRPr sz="6700">
                <a:solidFill>
                  <a:srgbClr val="FFFFFF"/>
                </a:solidFill>
                <a:latin typeface="Gill Sans"/>
                <a:ea typeface="Gill Sans"/>
                <a:cs typeface="Gill Sans"/>
                <a:sym typeface="Gill Sans"/>
              </a:defRPr>
            </a:lvl3pPr>
            <a:lvl4pPr marL="5270900" indent="-1355342">
              <a:spcBef>
                <a:spcPts val="4003"/>
              </a:spcBef>
              <a:buSzPct val="171000"/>
              <a:buFont typeface="Gill Sans"/>
              <a:buChar char="•"/>
              <a:defRPr sz="6700">
                <a:solidFill>
                  <a:srgbClr val="FFFFFF"/>
                </a:solidFill>
                <a:latin typeface="Gill Sans"/>
                <a:ea typeface="Gill Sans"/>
                <a:cs typeface="Gill Sans"/>
                <a:sym typeface="Gill Sans"/>
              </a:defRPr>
            </a:lvl4pPr>
            <a:lvl5pPr marL="6325083" indent="-1355342">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969590325"/>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userDrawn="1">
  <p:cSld name="Cov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idx="10"/>
          </p:nvPr>
        </p:nvSpPr>
        <p:spPr>
          <a:xfrm>
            <a:off x="1216306" y="863876"/>
            <a:ext cx="17578489" cy="2009463"/>
          </a:xfrm>
        </p:spPr>
        <p:txBody>
          <a:bodyPr vert="horz"/>
          <a:lstStyle>
            <a:lvl1pPr>
              <a:lnSpc>
                <a:spcPct val="80000"/>
              </a:lnSpc>
              <a:spcBef>
                <a:spcPts val="0"/>
              </a:spcBef>
              <a:defRPr sz="5500" b="1" cap="none">
                <a:solidFill>
                  <a:srgbClr val="FFCD00"/>
                </a:solidFill>
              </a:defRPr>
            </a:lvl1pPr>
            <a:lvl2pPr>
              <a:lnSpc>
                <a:spcPct val="80000"/>
              </a:lnSpc>
              <a:spcBef>
                <a:spcPts val="0"/>
              </a:spcBef>
              <a:defRPr sz="5500" b="0">
                <a:solidFill>
                  <a:schemeClr val="bg2"/>
                </a:solidFill>
              </a:defRPr>
            </a:lvl2pPr>
            <a:lvl3pPr marL="0" indent="0">
              <a:spcBef>
                <a:spcPts val="2176"/>
              </a:spcBef>
              <a:buNone/>
              <a:defRPr sz="2500"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pic>
        <p:nvPicPr>
          <p:cNvPr id="4" name="Picture 3" descr="PET4085_all in_LOGO AW_YELLOW_RGB.ai"/>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327762" y="7596803"/>
            <a:ext cx="12698816" cy="7137088"/>
          </a:xfrm>
          <a:prstGeom prst="rect">
            <a:avLst/>
          </a:prstGeom>
        </p:spPr>
      </p:pic>
    </p:spTree>
    <p:extLst>
      <p:ext uri="{BB962C8B-B14F-4D97-AF65-F5344CB8AC3E}">
        <p14:creationId xmlns:p14="http://schemas.microsoft.com/office/powerpoint/2010/main" val="328305624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userDrawn="1">
  <p:cSld name="Divider - Grey">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lvl1pPr>
              <a:defRPr>
                <a:solidFill>
                  <a:schemeClr val="bg2"/>
                </a:solidFill>
              </a:defRPr>
            </a:lvl1pPr>
          </a:lstStyle>
          <a:p>
            <a:endParaRPr lang="en-GB" noProof="0" dirty="0"/>
          </a:p>
        </p:txBody>
      </p:sp>
      <p:sp>
        <p:nvSpPr>
          <p:cNvPr id="7" name="Footer Placeholder 6"/>
          <p:cNvSpPr>
            <a:spLocks noGrp="1"/>
          </p:cNvSpPr>
          <p:nvPr>
            <p:ph type="ftr" sz="quarter" idx="11"/>
          </p:nvPr>
        </p:nvSpPr>
        <p:spPr/>
        <p:txBody>
          <a:bodyPr/>
          <a:lstStyle>
            <a:lvl1pPr>
              <a:defRPr>
                <a:solidFill>
                  <a:schemeClr val="bg2"/>
                </a:solidFill>
              </a:defRPr>
            </a:lvl1pPr>
          </a:lstStyle>
          <a:p>
            <a:endParaRPr lang="en-GB" noProof="0" dirty="0"/>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020925DE-486E-1D44-9755-5F52EDC1D841}" type="slidenum">
              <a:rPr lang="en-GB" smtClean="0"/>
              <a:pPr/>
              <a:t>‹#›</a:t>
            </a:fld>
            <a:endParaRPr lang="en-GB" dirty="0"/>
          </a:p>
        </p:txBody>
      </p:sp>
      <p:sp>
        <p:nvSpPr>
          <p:cNvPr id="9" name="Holder 2"/>
          <p:cNvSpPr>
            <a:spLocks noGrp="1"/>
          </p:cNvSpPr>
          <p:nvPr>
            <p:ph type="title"/>
          </p:nvPr>
        </p:nvSpPr>
        <p:spPr>
          <a:xfrm>
            <a:off x="1202397" y="967489"/>
            <a:ext cx="14636694" cy="1727353"/>
          </a:xfrm>
        </p:spPr>
        <p:txBody>
          <a:bodyPr lIns="0" tIns="0" rIns="0" bIns="0"/>
          <a:lstStyle>
            <a:lvl1pPr>
              <a:lnSpc>
                <a:spcPct val="80000"/>
              </a:lnSpc>
              <a:defRPr sz="13500" b="1" i="0" kern="1200" spc="-91">
                <a:solidFill>
                  <a:schemeClr val="bg2"/>
                </a:solidFill>
                <a:latin typeface="Calibri"/>
                <a:cs typeface="Calibri"/>
              </a:defRPr>
            </a:lvl1pPr>
          </a:lstStyle>
          <a:p>
            <a:endParaRPr lang="en-GB" noProof="0"/>
          </a:p>
        </p:txBody>
      </p:sp>
    </p:spTree>
    <p:extLst>
      <p:ext uri="{BB962C8B-B14F-4D97-AF65-F5344CB8AC3E}">
        <p14:creationId xmlns:p14="http://schemas.microsoft.com/office/powerpoint/2010/main" val="406924655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type="obj" preserve="1">
  <p:cSld name="Divider - Yellow">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02398" y="967489"/>
            <a:ext cx="18287428" cy="1727353"/>
          </a:xfrm>
        </p:spPr>
        <p:txBody>
          <a:bodyPr lIns="0" tIns="0" rIns="0" bIns="0"/>
          <a:lstStyle>
            <a:lvl1pPr>
              <a:lnSpc>
                <a:spcPct val="80000"/>
              </a:lnSpc>
              <a:defRPr sz="13500" b="1" i="0" kern="1200" spc="-91">
                <a:solidFill>
                  <a:srgbClr val="333F48"/>
                </a:solidFill>
                <a:latin typeface="Calibri"/>
                <a:cs typeface="Calibri"/>
              </a:defRPr>
            </a:lvl1pPr>
          </a:lstStyle>
          <a:p>
            <a:endParaRPr lang="en-GB" noProof="0" dirty="0"/>
          </a:p>
        </p:txBody>
      </p:sp>
      <p:sp>
        <p:nvSpPr>
          <p:cNvPr id="6" name="Date Placeholder 5"/>
          <p:cNvSpPr>
            <a:spLocks noGrp="1"/>
          </p:cNvSpPr>
          <p:nvPr>
            <p:ph type="dt" sz="half" idx="10"/>
          </p:nvPr>
        </p:nvSpPr>
        <p:spPr/>
        <p:txBody>
          <a:bodyPr/>
          <a:lstStyle>
            <a:lvl1pPr>
              <a:defRPr>
                <a:solidFill>
                  <a:schemeClr val="tx2"/>
                </a:solidFill>
              </a:defRPr>
            </a:lvl1pPr>
          </a:lstStyle>
          <a:p>
            <a:endParaRPr lang="en-GB" noProof="0" dirty="0"/>
          </a:p>
        </p:txBody>
      </p:sp>
      <p:sp>
        <p:nvSpPr>
          <p:cNvPr id="7" name="Footer Placeholder 6"/>
          <p:cNvSpPr>
            <a:spLocks noGrp="1"/>
          </p:cNvSpPr>
          <p:nvPr>
            <p:ph type="ftr" sz="quarter" idx="11"/>
          </p:nvPr>
        </p:nvSpPr>
        <p:spPr/>
        <p:txBody>
          <a:bodyPr/>
          <a:lstStyle>
            <a:lvl1pPr>
              <a:defRPr>
                <a:solidFill>
                  <a:schemeClr val="tx2"/>
                </a:solidFill>
              </a:defRPr>
            </a:lvl1pPr>
          </a:lstStyle>
          <a:p>
            <a:endParaRPr lang="en-GB" noProof="0" dirty="0"/>
          </a:p>
        </p:txBody>
      </p:sp>
      <p:sp>
        <p:nvSpPr>
          <p:cNvPr id="8" name="Slide Number Placeholder 7"/>
          <p:cNvSpPr>
            <a:spLocks noGrp="1"/>
          </p:cNvSpPr>
          <p:nvPr>
            <p:ph type="sldNum" sz="quarter" idx="12"/>
          </p:nvPr>
        </p:nvSpPr>
        <p:spPr/>
        <p:txBody>
          <a:bodyPr/>
          <a:lstStyle>
            <a:lvl1pPr>
              <a:defRPr>
                <a:solidFill>
                  <a:schemeClr val="tx2"/>
                </a:solidFill>
              </a:defRPr>
            </a:lvl1pPr>
          </a:lstStyle>
          <a:p>
            <a:fld id="{020925DE-486E-1D44-9755-5F52EDC1D841}" type="slidenum">
              <a:rPr lang="en-GB" noProof="0" smtClean="0"/>
              <a:pPr/>
              <a:t>‹#›</a:t>
            </a:fld>
            <a:endParaRPr lang="en-GB" noProof="0" dirty="0"/>
          </a:p>
        </p:txBody>
      </p:sp>
    </p:spTree>
    <p:extLst>
      <p:ext uri="{BB962C8B-B14F-4D97-AF65-F5344CB8AC3E}">
        <p14:creationId xmlns:p14="http://schemas.microsoft.com/office/powerpoint/2010/main" val="1052021789"/>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endParaRPr lang="en-GB" noProof="0" dirty="0"/>
          </a:p>
        </p:txBody>
      </p:sp>
      <p:sp>
        <p:nvSpPr>
          <p:cNvPr id="8" name="Footer Placeholder 7"/>
          <p:cNvSpPr>
            <a:spLocks noGrp="1"/>
          </p:cNvSpPr>
          <p:nvPr>
            <p:ph type="ftr" sz="quarter" idx="11"/>
          </p:nvPr>
        </p:nvSpPr>
        <p:spPr/>
        <p:txBody>
          <a:bodyPr/>
          <a:lstStyle/>
          <a:p>
            <a:endParaRPr lang="en-GB" noProof="0" dirty="0"/>
          </a:p>
        </p:txBody>
      </p:sp>
      <p:sp>
        <p:nvSpPr>
          <p:cNvPr id="9" name="Slide Number Placeholder 8"/>
          <p:cNvSpPr>
            <a:spLocks noGrp="1"/>
          </p:cNvSpPr>
          <p:nvPr>
            <p:ph type="sldNum" sz="quarter" idx="12"/>
          </p:nvPr>
        </p:nvSpPr>
        <p:spPr/>
        <p:txBody>
          <a:bodyPr/>
          <a:lstStyle/>
          <a:p>
            <a:fld id="{B6F15528-21DE-4FAA-801E-634DDDAF4B2B}" type="slidenum">
              <a:rPr lang="en-GB" noProof="0" smtClean="0"/>
              <a:pPr/>
              <a:t>‹#›</a:t>
            </a:fld>
            <a:endParaRPr lang="en-GB" noProof="0" dirty="0"/>
          </a:p>
        </p:txBody>
      </p:sp>
      <p:sp>
        <p:nvSpPr>
          <p:cNvPr id="12" name="Holder 3"/>
          <p:cNvSpPr>
            <a:spLocks noGrp="1"/>
          </p:cNvSpPr>
          <p:nvPr>
            <p:ph type="body" idx="13" hasCustomPrompt="1"/>
          </p:nvPr>
        </p:nvSpPr>
        <p:spPr>
          <a:xfrm>
            <a:off x="1202398" y="915555"/>
            <a:ext cx="19427032" cy="1521955"/>
          </a:xfrm>
        </p:spPr>
        <p:txBody>
          <a:bodyPr lIns="0" tIns="0" rIns="0" bIns="0"/>
          <a:lstStyle>
            <a:lvl1pPr>
              <a:lnSpc>
                <a:spcPct val="80000"/>
              </a:lnSpc>
              <a:defRPr sz="5500" b="1"/>
            </a:lvl1pPr>
            <a:lvl2pPr>
              <a:lnSpc>
                <a:spcPct val="80000"/>
              </a:lnSpc>
              <a:defRPr sz="5500">
                <a:solidFill>
                  <a:schemeClr val="accent6"/>
                </a:solidFill>
              </a:defRPr>
            </a:lvl2pPr>
          </a:lstStyle>
          <a:p>
            <a:pPr lvl="0"/>
            <a:r>
              <a:rPr lang="en-GB" noProof="0"/>
              <a:t>&lt;First Level style&gt; Main Heading</a:t>
            </a:r>
          </a:p>
          <a:p>
            <a:pPr lvl="1"/>
            <a:r>
              <a:rPr lang="en-GB" noProof="0"/>
              <a:t>&lt;Second Level style&gt; Subsequent headings</a:t>
            </a:r>
          </a:p>
        </p:txBody>
      </p:sp>
      <p:sp>
        <p:nvSpPr>
          <p:cNvPr id="14" name="Content Placeholder 13"/>
          <p:cNvSpPr>
            <a:spLocks noGrp="1"/>
          </p:cNvSpPr>
          <p:nvPr>
            <p:ph sz="quarter" idx="14" hasCustomPrompt="1"/>
          </p:nvPr>
        </p:nvSpPr>
        <p:spPr>
          <a:xfrm>
            <a:off x="1250136" y="3869501"/>
            <a:ext cx="19427032" cy="2818830"/>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Tree>
    <p:extLst>
      <p:ext uri="{BB962C8B-B14F-4D97-AF65-F5344CB8AC3E}">
        <p14:creationId xmlns:p14="http://schemas.microsoft.com/office/powerpoint/2010/main" val="242463755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ntents Page">
    <p:spTree>
      <p:nvGrpSpPr>
        <p:cNvPr id="1" name=""/>
        <p:cNvGrpSpPr/>
        <p:nvPr/>
      </p:nvGrpSpPr>
      <p:grpSpPr>
        <a:xfrm>
          <a:off x="0" y="0"/>
          <a:ext cx="0" cy="0"/>
          <a:chOff x="0" y="0"/>
          <a:chExt cx="0" cy="0"/>
        </a:xfrm>
      </p:grpSpPr>
      <p:sp>
        <p:nvSpPr>
          <p:cNvPr id="2" name="Holder 2"/>
          <p:cNvSpPr>
            <a:spLocks noGrp="1"/>
          </p:cNvSpPr>
          <p:nvPr>
            <p:ph type="title" hasCustomPrompt="1"/>
          </p:nvPr>
        </p:nvSpPr>
        <p:spPr>
          <a:xfrm>
            <a:off x="1202398" y="907455"/>
            <a:ext cx="21979209" cy="700278"/>
          </a:xfrm>
        </p:spPr>
        <p:txBody>
          <a:bodyPr lIns="0" tIns="0" rIns="0" bIns="0"/>
          <a:lstStyle>
            <a:lvl1pPr>
              <a:defRPr sz="5500" b="1" i="0" baseline="0">
                <a:solidFill>
                  <a:srgbClr val="333F48"/>
                </a:solidFill>
                <a:latin typeface="Calibri"/>
                <a:cs typeface="Calibri"/>
              </a:defRPr>
            </a:lvl1pPr>
          </a:lstStyle>
          <a:p>
            <a:r>
              <a:rPr lang="en-GB" noProof="0"/>
              <a:t>Contents Page</a:t>
            </a:r>
          </a:p>
        </p:txBody>
      </p:sp>
      <p:sp>
        <p:nvSpPr>
          <p:cNvPr id="7" name="Date Placeholder 6"/>
          <p:cNvSpPr>
            <a:spLocks noGrp="1"/>
          </p:cNvSpPr>
          <p:nvPr>
            <p:ph type="dt" sz="half" idx="10"/>
          </p:nvPr>
        </p:nvSpPr>
        <p:spPr/>
        <p:txBody>
          <a:bodyPr/>
          <a:lstStyle/>
          <a:p>
            <a:endParaRPr lang="en-GB" noProof="0" dirty="0"/>
          </a:p>
        </p:txBody>
      </p:sp>
      <p:sp>
        <p:nvSpPr>
          <p:cNvPr id="8" name="Footer Placeholder 7"/>
          <p:cNvSpPr>
            <a:spLocks noGrp="1"/>
          </p:cNvSpPr>
          <p:nvPr>
            <p:ph type="ftr" sz="quarter" idx="11"/>
          </p:nvPr>
        </p:nvSpPr>
        <p:spPr/>
        <p:txBody>
          <a:bodyPr/>
          <a:lstStyle/>
          <a:p>
            <a:endParaRPr lang="en-GB" noProof="0" dirty="0"/>
          </a:p>
        </p:txBody>
      </p:sp>
      <p:sp>
        <p:nvSpPr>
          <p:cNvPr id="9" name="Slide Number Placeholder 8"/>
          <p:cNvSpPr>
            <a:spLocks noGrp="1"/>
          </p:cNvSpPr>
          <p:nvPr>
            <p:ph type="sldNum" sz="quarter" idx="12"/>
          </p:nvPr>
        </p:nvSpPr>
        <p:spPr/>
        <p:txBody>
          <a:bodyPr/>
          <a:lstStyle/>
          <a:p>
            <a:fld id="{31AEB9B7-4BD8-6647-AAEF-676BB4CF9A29}" type="slidenum">
              <a:rPr lang="en-GB" noProof="0" smtClean="0"/>
              <a:t>‹#›</a:t>
            </a:fld>
            <a:endParaRPr lang="en-GB" noProof="0" dirty="0"/>
          </a:p>
        </p:txBody>
      </p:sp>
      <p:sp>
        <p:nvSpPr>
          <p:cNvPr id="11" name="Holder 3"/>
          <p:cNvSpPr>
            <a:spLocks noGrp="1"/>
          </p:cNvSpPr>
          <p:nvPr>
            <p:ph type="body" idx="13" hasCustomPrompt="1"/>
          </p:nvPr>
        </p:nvSpPr>
        <p:spPr>
          <a:xfrm>
            <a:off x="1250140" y="3869501"/>
            <a:ext cx="19427032" cy="3901708"/>
          </a:xfrm>
        </p:spPr>
        <p:txBody>
          <a:bodyPr lIns="0" tIns="0" rIns="0" bIns="0"/>
          <a:lstStyle>
            <a:lvl1pPr>
              <a:lnSpc>
                <a:spcPct val="100000"/>
              </a:lnSpc>
              <a:spcBef>
                <a:spcPts val="1088"/>
              </a:spcBef>
              <a:spcAft>
                <a:spcPts val="0"/>
              </a:spcAft>
              <a:tabLst>
                <a:tab pos="15236343" algn="r"/>
              </a:tabLst>
              <a:defRPr sz="2900" b="1" baseline="0">
                <a:solidFill>
                  <a:srgbClr val="333F48"/>
                </a:solidFill>
              </a:defRPr>
            </a:lvl1pPr>
            <a:lvl2pPr>
              <a:lnSpc>
                <a:spcPct val="100000"/>
              </a:lnSpc>
              <a:spcBef>
                <a:spcPts val="0"/>
              </a:spcBef>
              <a:spcAft>
                <a:spcPts val="0"/>
              </a:spcAft>
              <a:tabLst>
                <a:tab pos="15236343" algn="r"/>
              </a:tabLst>
              <a:defRPr sz="2900" b="0">
                <a:solidFill>
                  <a:srgbClr val="333F48"/>
                </a:solidFill>
              </a:defRPr>
            </a:lvl2pPr>
            <a:lvl3pPr>
              <a:lnSpc>
                <a:spcPct val="100000"/>
              </a:lnSpc>
              <a:spcBef>
                <a:spcPts val="0"/>
              </a:spcBef>
              <a:spcAft>
                <a:spcPts val="0"/>
              </a:spcAft>
              <a:tabLst>
                <a:tab pos="15236343" algn="r"/>
              </a:tabLst>
              <a:defRPr sz="2900">
                <a:solidFill>
                  <a:srgbClr val="333F48"/>
                </a:solidFill>
              </a:defRPr>
            </a:lvl3pPr>
            <a:lvl4pPr>
              <a:lnSpc>
                <a:spcPct val="100000"/>
              </a:lnSpc>
              <a:spcBef>
                <a:spcPts val="0"/>
              </a:spcBef>
              <a:spcAft>
                <a:spcPts val="0"/>
              </a:spcAft>
              <a:tabLst>
                <a:tab pos="15236343" algn="r"/>
              </a:tabLst>
              <a:defRPr sz="2900">
                <a:solidFill>
                  <a:srgbClr val="333F48"/>
                </a:solidFill>
              </a:defRPr>
            </a:lvl4pPr>
            <a:lvl5pPr>
              <a:lnSpc>
                <a:spcPct val="100000"/>
              </a:lnSpc>
              <a:spcBef>
                <a:spcPts val="0"/>
              </a:spcBef>
              <a:spcAft>
                <a:spcPts val="0"/>
              </a:spcAft>
              <a:tabLst>
                <a:tab pos="15236343" algn="r"/>
              </a:tabLst>
              <a:defRPr sz="2900">
                <a:solidFill>
                  <a:srgbClr val="333F48"/>
                </a:solidFill>
              </a:defRPr>
            </a:lvl5pPr>
            <a:lvl6pPr>
              <a:lnSpc>
                <a:spcPct val="100000"/>
              </a:lnSpc>
              <a:spcBef>
                <a:spcPts val="0"/>
              </a:spcBef>
              <a:spcAft>
                <a:spcPts val="0"/>
              </a:spcAft>
              <a:tabLst>
                <a:tab pos="15236343" algn="r"/>
              </a:tabLst>
              <a:defRPr sz="2900">
                <a:solidFill>
                  <a:srgbClr val="333F48"/>
                </a:solidFill>
              </a:defRPr>
            </a:lvl6pPr>
          </a:lstStyle>
          <a:p>
            <a:pPr lvl="0"/>
            <a:r>
              <a:rPr lang="en-GB" noProof="0"/>
              <a:t>&lt;First Level style&gt; Bold for the contents page	[tab to here]</a:t>
            </a:r>
          </a:p>
          <a:p>
            <a:pPr lvl="1"/>
            <a:r>
              <a:rPr lang="en-GB" noProof="0"/>
              <a:t>&lt;Second Level style&gt; for the contents page	[tab to here]</a:t>
            </a:r>
          </a:p>
          <a:p>
            <a:pPr lvl="2"/>
            <a:r>
              <a:rPr lang="en-GB" noProof="0"/>
              <a:t>&lt;Third Level style&gt;</a:t>
            </a:r>
          </a:p>
          <a:p>
            <a:pPr lvl="3"/>
            <a:r>
              <a:rPr lang="en-GB" noProof="0"/>
              <a:t>&lt;Fourth Level style&gt;</a:t>
            </a:r>
          </a:p>
          <a:p>
            <a:pPr lvl="4"/>
            <a:r>
              <a:rPr lang="en-GB" noProof="0"/>
              <a:t>&lt;Fifth Level style&gt;</a:t>
            </a:r>
          </a:p>
          <a:p>
            <a:pPr lvl="5"/>
            <a:r>
              <a:rPr lang="en-GB" noProof="0"/>
              <a:t>&lt;Sixth Level style&gt;</a:t>
            </a:r>
          </a:p>
          <a:p>
            <a:endParaRPr lang="en-GB" noProof="0"/>
          </a:p>
          <a:p>
            <a:endParaRPr lang="en-GB" noProof="0"/>
          </a:p>
        </p:txBody>
      </p:sp>
    </p:spTree>
    <p:extLst>
      <p:ext uri="{BB962C8B-B14F-4D97-AF65-F5344CB8AC3E}">
        <p14:creationId xmlns:p14="http://schemas.microsoft.com/office/powerpoint/2010/main" val="158088570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endParaRPr lang="en-GB" noProof="0" dirty="0"/>
          </a:p>
        </p:txBody>
      </p:sp>
      <p:sp>
        <p:nvSpPr>
          <p:cNvPr id="9" name="Footer Placeholder 8"/>
          <p:cNvSpPr>
            <a:spLocks noGrp="1"/>
          </p:cNvSpPr>
          <p:nvPr>
            <p:ph type="ftr" sz="quarter" idx="11"/>
          </p:nvPr>
        </p:nvSpPr>
        <p:spPr/>
        <p:txBody>
          <a:bodyPr/>
          <a:lstStyle/>
          <a:p>
            <a:endParaRPr lang="en-GB" noProof="0" dirty="0"/>
          </a:p>
        </p:txBody>
      </p:sp>
      <p:sp>
        <p:nvSpPr>
          <p:cNvPr id="10" name="Slide Number Placeholder 9"/>
          <p:cNvSpPr>
            <a:spLocks noGrp="1"/>
          </p:cNvSpPr>
          <p:nvPr>
            <p:ph type="sldNum" sz="quarter" idx="12"/>
          </p:nvPr>
        </p:nvSpPr>
        <p:spPr/>
        <p:txBody>
          <a:bodyPr/>
          <a:lstStyle/>
          <a:p>
            <a:fld id="{1696D380-808C-2F41-977E-42B669A77557}" type="slidenum">
              <a:rPr lang="en-GB" noProof="0" smtClean="0"/>
              <a:t>‹#›</a:t>
            </a:fld>
            <a:endParaRPr lang="en-GB" noProof="0" dirty="0"/>
          </a:p>
        </p:txBody>
      </p:sp>
      <p:sp>
        <p:nvSpPr>
          <p:cNvPr id="14" name="Content Placeholder 13"/>
          <p:cNvSpPr>
            <a:spLocks noGrp="1"/>
          </p:cNvSpPr>
          <p:nvPr>
            <p:ph sz="quarter" idx="13" hasCustomPrompt="1"/>
          </p:nvPr>
        </p:nvSpPr>
        <p:spPr>
          <a:xfrm>
            <a:off x="11294251" y="3869503"/>
            <a:ext cx="9297470" cy="3265378"/>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5" name="Content Placeholder 13"/>
          <p:cNvSpPr>
            <a:spLocks noGrp="1"/>
          </p:cNvSpPr>
          <p:nvPr>
            <p:ph sz="quarter" idx="14" hasCustomPrompt="1"/>
          </p:nvPr>
        </p:nvSpPr>
        <p:spPr>
          <a:xfrm>
            <a:off x="1216308" y="3869503"/>
            <a:ext cx="9382916" cy="3265378"/>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6" name="Holder 3"/>
          <p:cNvSpPr>
            <a:spLocks noGrp="1"/>
          </p:cNvSpPr>
          <p:nvPr>
            <p:ph type="body" idx="15" hasCustomPrompt="1"/>
          </p:nvPr>
        </p:nvSpPr>
        <p:spPr>
          <a:xfrm>
            <a:off x="1202398" y="915555"/>
            <a:ext cx="19427032" cy="1521955"/>
          </a:xfrm>
        </p:spPr>
        <p:txBody>
          <a:bodyPr lIns="0" tIns="0" rIns="0" bIns="0"/>
          <a:lstStyle>
            <a:lvl1pPr>
              <a:lnSpc>
                <a:spcPct val="80000"/>
              </a:lnSpc>
              <a:defRPr sz="5500" b="1"/>
            </a:lvl1pPr>
            <a:lvl2pPr>
              <a:lnSpc>
                <a:spcPct val="80000"/>
              </a:lnSpc>
              <a:defRPr sz="55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191746113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endParaRPr lang="en-GB" noProof="0" dirty="0"/>
          </a:p>
        </p:txBody>
      </p:sp>
      <p:sp>
        <p:nvSpPr>
          <p:cNvPr id="9" name="Footer Placeholder 8"/>
          <p:cNvSpPr>
            <a:spLocks noGrp="1"/>
          </p:cNvSpPr>
          <p:nvPr>
            <p:ph type="ftr" sz="quarter" idx="11"/>
          </p:nvPr>
        </p:nvSpPr>
        <p:spPr/>
        <p:txBody>
          <a:bodyPr/>
          <a:lstStyle/>
          <a:p>
            <a:endParaRPr lang="en-GB" noProof="0" dirty="0"/>
          </a:p>
        </p:txBody>
      </p:sp>
      <p:sp>
        <p:nvSpPr>
          <p:cNvPr id="10" name="Slide Number Placeholder 9"/>
          <p:cNvSpPr>
            <a:spLocks noGrp="1"/>
          </p:cNvSpPr>
          <p:nvPr>
            <p:ph type="sldNum" sz="quarter" idx="12"/>
          </p:nvPr>
        </p:nvSpPr>
        <p:spPr/>
        <p:txBody>
          <a:bodyPr/>
          <a:lstStyle/>
          <a:p>
            <a:fld id="{1696D380-808C-2F41-977E-42B669A77557}" type="slidenum">
              <a:rPr lang="en-GB" noProof="0" smtClean="0"/>
              <a:t>‹#›</a:t>
            </a:fld>
            <a:endParaRPr lang="en-GB" noProof="0" dirty="0"/>
          </a:p>
        </p:txBody>
      </p:sp>
      <p:sp>
        <p:nvSpPr>
          <p:cNvPr id="11" name="Holder 3"/>
          <p:cNvSpPr>
            <a:spLocks noGrp="1"/>
          </p:cNvSpPr>
          <p:nvPr>
            <p:ph type="body" idx="13" hasCustomPrompt="1"/>
          </p:nvPr>
        </p:nvSpPr>
        <p:spPr>
          <a:xfrm>
            <a:off x="1202398" y="915555"/>
            <a:ext cx="19427032" cy="1521955"/>
          </a:xfrm>
        </p:spPr>
        <p:txBody>
          <a:bodyPr lIns="0" tIns="0" rIns="0" bIns="0"/>
          <a:lstStyle>
            <a:lvl1pPr>
              <a:lnSpc>
                <a:spcPct val="80000"/>
              </a:lnSpc>
              <a:defRPr sz="5500" b="1"/>
            </a:lvl1pPr>
            <a:lvl2pPr>
              <a:lnSpc>
                <a:spcPct val="80000"/>
              </a:lnSpc>
              <a:defRPr sz="55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61644791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Signoff">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idx="10"/>
          </p:nvPr>
        </p:nvSpPr>
        <p:spPr>
          <a:xfrm>
            <a:off x="1216306" y="863876"/>
            <a:ext cx="17578489" cy="2009463"/>
          </a:xfrm>
        </p:spPr>
        <p:txBody>
          <a:bodyPr vert="horz"/>
          <a:lstStyle>
            <a:lvl1pPr>
              <a:lnSpc>
                <a:spcPct val="80000"/>
              </a:lnSpc>
              <a:spcBef>
                <a:spcPts val="0"/>
              </a:spcBef>
              <a:defRPr sz="5500" b="1" cap="none">
                <a:solidFill>
                  <a:srgbClr val="FFCD00"/>
                </a:solidFill>
              </a:defRPr>
            </a:lvl1pPr>
            <a:lvl2pPr>
              <a:lnSpc>
                <a:spcPct val="80000"/>
              </a:lnSpc>
              <a:spcBef>
                <a:spcPts val="0"/>
              </a:spcBef>
              <a:defRPr sz="5500" b="0">
                <a:solidFill>
                  <a:schemeClr val="bg2"/>
                </a:solidFill>
              </a:defRPr>
            </a:lvl2pPr>
            <a:lvl3pPr marL="0" indent="0">
              <a:spcBef>
                <a:spcPts val="2176"/>
              </a:spcBef>
              <a:buNone/>
              <a:defRPr sz="2500"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pic>
        <p:nvPicPr>
          <p:cNvPr id="4" name="Picture 3" descr="PET4085_all in_LOGO AW_YELLOW_RGB.ai"/>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327762" y="7596803"/>
            <a:ext cx="12698816" cy="7137088"/>
          </a:xfrm>
          <a:prstGeom prst="rect">
            <a:avLst/>
          </a:prstGeom>
        </p:spPr>
      </p:pic>
    </p:spTree>
    <p:extLst>
      <p:ext uri="{BB962C8B-B14F-4D97-AF65-F5344CB8AC3E}">
        <p14:creationId xmlns:p14="http://schemas.microsoft.com/office/powerpoint/2010/main" val="223078864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7" name="Shape 137"/>
          <p:cNvSpPr>
            <a:spLocks noGrp="1"/>
          </p:cNvSpPr>
          <p:nvPr>
            <p:ph type="title"/>
          </p:nvPr>
        </p:nvSpPr>
        <p:spPr>
          <a:xfrm>
            <a:off x="1219210" y="633324"/>
            <a:ext cx="17406671" cy="1649543"/>
          </a:xfrm>
          <a:prstGeom prst="rect">
            <a:avLst/>
          </a:prstGeom>
        </p:spPr>
        <p:txBody>
          <a:bodyPr lIns="0" tIns="0" rIns="0" bIns="0" anchor="t"/>
          <a:lstStyle>
            <a:lvl1pPr algn="l" defTabSz="1104688">
              <a:defRPr sz="12900" b="1">
                <a:solidFill>
                  <a:srgbClr val="333E47"/>
                </a:solidFill>
                <a:latin typeface="Calibri"/>
                <a:ea typeface="Calibri"/>
                <a:cs typeface="Calibri"/>
                <a:sym typeface="Calibri"/>
              </a:defRPr>
            </a:lvl1pPr>
          </a:lstStyle>
          <a:p>
            <a:r>
              <a:t>Title Text</a:t>
            </a:r>
          </a:p>
        </p:txBody>
      </p:sp>
      <p:sp>
        <p:nvSpPr>
          <p:cNvPr id="138" name="Shape 138"/>
          <p:cNvSpPr>
            <a:spLocks noGrp="1"/>
          </p:cNvSpPr>
          <p:nvPr>
            <p:ph type="sldNum" sz="quarter" idx="2"/>
          </p:nvPr>
        </p:nvSpPr>
        <p:spPr>
          <a:xfrm>
            <a:off x="22872197" y="946974"/>
            <a:ext cx="292611" cy="298785"/>
          </a:xfrm>
          <a:prstGeom prst="rect">
            <a:avLst/>
          </a:prstGeom>
        </p:spPr>
        <p:txBody>
          <a:bodyPr lIns="0" tIns="0" rIns="0" bIns="0"/>
          <a:lstStyle>
            <a:lvl1pPr algn="r" defTabSz="1102944">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32366962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6" name="Shape 146"/>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3" y="907981"/>
            <a:ext cx="21979210" cy="824773"/>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2" y="3871797"/>
            <a:ext cx="19427033" cy="4355107"/>
          </a:xfrm>
          <a:prstGeom prst="rect">
            <a:avLst/>
          </a:prstGeom>
        </p:spPr>
        <p:txBody>
          <a:bodyPr>
            <a:normAutofit/>
          </a:bodyPr>
          <a:lstStyle>
            <a:lvl1pPr>
              <a:tabLst>
                <a:tab pos="17507029" algn="r"/>
              </a:tabLst>
              <a:defRPr sz="3300" b="1"/>
            </a:lvl1pPr>
            <a:lvl2pPr>
              <a:tabLst>
                <a:tab pos="17507029" algn="r"/>
              </a:tabLst>
              <a:defRPr sz="3300" b="1"/>
            </a:lvl2pPr>
            <a:lvl3pPr>
              <a:tabLst>
                <a:tab pos="17507029" algn="r"/>
              </a:tabLst>
              <a:defRPr sz="3300" b="1"/>
            </a:lvl3pPr>
            <a:lvl4pPr>
              <a:tabLst>
                <a:tab pos="17507029" algn="r"/>
              </a:tabLst>
              <a:defRPr sz="3300" b="1"/>
            </a:lvl4pPr>
            <a:lvl5pPr>
              <a:tabLst>
                <a:tab pos="17507029"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15789687"/>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8021817" y="3892193"/>
            <a:ext cx="21777637" cy="12246512"/>
          </a:xfrm>
          <a:prstGeom prst="rect">
            <a:avLst/>
          </a:prstGeom>
          <a:ln w="12700">
            <a:miter lim="400000"/>
          </a:ln>
        </p:spPr>
      </p:pic>
      <p:sp>
        <p:nvSpPr>
          <p:cNvPr id="13" name="Shape 13"/>
          <p:cNvSpPr>
            <a:spLocks noGrp="1"/>
          </p:cNvSpPr>
          <p:nvPr>
            <p:ph type="body" sz="quarter" idx="1"/>
          </p:nvPr>
        </p:nvSpPr>
        <p:spPr>
          <a:xfrm>
            <a:off x="1216323" y="864365"/>
            <a:ext cx="17578491" cy="239044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19575" indent="-720477">
              <a:lnSpc>
                <a:spcPct val="80000"/>
              </a:lnSpc>
              <a:spcBef>
                <a:spcPts val="0"/>
              </a:spcBef>
              <a:defRPr sz="6400" b="1">
                <a:solidFill>
                  <a:srgbClr val="FFCD00"/>
                </a:solidFill>
              </a:defRPr>
            </a:lvl4pPr>
            <a:lvl5pPr marL="1318641" indent="-720477">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7091155" y="12712824"/>
            <a:ext cx="384052" cy="392155"/>
          </a:xfrm>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3721106581"/>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type="tx">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Shape 21"/>
          <p:cNvSpPr>
            <a:spLocks noGrp="1"/>
          </p:cNvSpPr>
          <p:nvPr>
            <p:ph type="title"/>
          </p:nvPr>
        </p:nvSpPr>
        <p:spPr>
          <a:xfrm>
            <a:off x="1202419" y="967920"/>
            <a:ext cx="14636696" cy="1991903"/>
          </a:xfrm>
          <a:prstGeom prst="rect">
            <a:avLst/>
          </a:prstGeom>
        </p:spPr>
        <p:txBody>
          <a:bodyPr>
            <a:normAutofit/>
          </a:bodyPr>
          <a:lstStyle>
            <a:lvl1pPr>
              <a:defRPr sz="15500" spc="-106">
                <a:solidFill>
                  <a:srgbClr val="FFCD00"/>
                </a:solidFill>
              </a:defRPr>
            </a:lvl1pPr>
          </a:lstStyle>
          <a:p>
            <a:r>
              <a:t>Title Text</a:t>
            </a:r>
          </a:p>
        </p:txBody>
      </p:sp>
      <p:sp>
        <p:nvSpPr>
          <p:cNvPr id="22" name="Shape 22"/>
          <p:cNvSpPr>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2745780014"/>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1202403" y="916206"/>
            <a:ext cx="19427035" cy="1777307"/>
          </a:xfrm>
          <a:prstGeom prst="rect">
            <a:avLst/>
          </a:prstGeom>
        </p:spPr>
        <p:txBody>
          <a:bodyPr>
            <a:normAutofit/>
          </a:bodyPr>
          <a:lstStyle>
            <a:lvl1pPr>
              <a:lnSpc>
                <a:spcPct val="80000"/>
              </a:lnSpc>
              <a:defRPr sz="6400" b="1"/>
            </a:lvl1pPr>
            <a:lvl2pPr>
              <a:lnSpc>
                <a:spcPct val="80000"/>
              </a:lnSpc>
              <a:defRPr sz="6400" b="1"/>
            </a:lvl2pPr>
            <a:lvl3pPr marL="720477" indent="-720477">
              <a:lnSpc>
                <a:spcPct val="80000"/>
              </a:lnSpc>
              <a:defRPr sz="6400" b="1"/>
            </a:lvl3pPr>
            <a:lvl4pPr marL="1019575" indent="-720477">
              <a:lnSpc>
                <a:spcPct val="80000"/>
              </a:lnSpc>
              <a:defRPr sz="6400" b="1"/>
            </a:lvl4pPr>
            <a:lvl5pPr marL="1318641" indent="-720477">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603831497"/>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6" y="907987"/>
            <a:ext cx="21979212" cy="824774"/>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6" y="3871683"/>
            <a:ext cx="19427032" cy="4355108"/>
          </a:xfrm>
          <a:prstGeom prst="rect">
            <a:avLst/>
          </a:prstGeom>
        </p:spPr>
        <p:txBody>
          <a:bodyPr>
            <a:normAutofit/>
          </a:bodyPr>
          <a:lstStyle>
            <a:lvl1pPr>
              <a:tabLst>
                <a:tab pos="17502257" algn="r"/>
              </a:tabLst>
              <a:defRPr sz="3300" b="1"/>
            </a:lvl1pPr>
            <a:lvl2pPr>
              <a:tabLst>
                <a:tab pos="17502257" algn="r"/>
              </a:tabLst>
              <a:defRPr sz="3300" b="1"/>
            </a:lvl2pPr>
            <a:lvl3pPr>
              <a:tabLst>
                <a:tab pos="17502257" algn="r"/>
              </a:tabLst>
              <a:defRPr sz="3300" b="1"/>
            </a:lvl3pPr>
            <a:lvl4pPr>
              <a:tabLst>
                <a:tab pos="17502257" algn="r"/>
              </a:tabLst>
              <a:defRPr sz="3300" b="1"/>
            </a:lvl4pPr>
            <a:lvl5pPr>
              <a:tabLst>
                <a:tab pos="17502257"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3983080719"/>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11294261" y="3871689"/>
            <a:ext cx="9297472" cy="3903662"/>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1202402" y="916206"/>
            <a:ext cx="19427032" cy="1777307"/>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2549183309"/>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1202403" y="916206"/>
            <a:ext cx="19427035" cy="1777307"/>
          </a:xfrm>
          <a:prstGeom prst="rect">
            <a:avLst/>
          </a:prstGeom>
        </p:spPr>
        <p:txBody>
          <a:bodyPr>
            <a:normAutofit/>
          </a:bodyPr>
          <a:lstStyle>
            <a:lvl1pPr>
              <a:lnSpc>
                <a:spcPct val="80000"/>
              </a:lnSpc>
              <a:defRPr sz="6400" b="1"/>
            </a:lvl1pPr>
            <a:lvl2pPr>
              <a:lnSpc>
                <a:spcPct val="80000"/>
              </a:lnSpc>
              <a:defRPr sz="6400" b="1"/>
            </a:lvl2pPr>
            <a:lvl3pPr marL="720477" indent="-720477">
              <a:lnSpc>
                <a:spcPct val="80000"/>
              </a:lnSpc>
              <a:defRPr sz="6400" b="1"/>
            </a:lvl3pPr>
            <a:lvl4pPr marL="1019575" indent="-720477">
              <a:lnSpc>
                <a:spcPct val="80000"/>
              </a:lnSpc>
              <a:defRPr sz="6400" b="1"/>
            </a:lvl4pPr>
            <a:lvl5pPr marL="1318641" indent="-720477">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2068438058"/>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8021817" y="3892193"/>
            <a:ext cx="21777637" cy="12246512"/>
          </a:xfrm>
          <a:prstGeom prst="rect">
            <a:avLst/>
          </a:prstGeom>
          <a:ln w="12700">
            <a:miter lim="400000"/>
          </a:ln>
        </p:spPr>
      </p:pic>
      <p:sp>
        <p:nvSpPr>
          <p:cNvPr id="72" name="Shape 72"/>
          <p:cNvSpPr>
            <a:spLocks noGrp="1"/>
          </p:cNvSpPr>
          <p:nvPr>
            <p:ph type="body" sz="quarter" idx="1"/>
          </p:nvPr>
        </p:nvSpPr>
        <p:spPr>
          <a:xfrm>
            <a:off x="1216323" y="864365"/>
            <a:ext cx="17578491" cy="239044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19575" indent="-720477">
              <a:lnSpc>
                <a:spcPct val="80000"/>
              </a:lnSpc>
              <a:spcBef>
                <a:spcPts val="0"/>
              </a:spcBef>
              <a:defRPr sz="6400" b="1">
                <a:solidFill>
                  <a:srgbClr val="FFCD00"/>
                </a:solidFill>
              </a:defRPr>
            </a:lvl4pPr>
            <a:lvl5pPr marL="1318641" indent="-720477">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7091155" y="12712824"/>
            <a:ext cx="384052" cy="392155"/>
          </a:xfrm>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1499105737"/>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6344938" y="4634260"/>
            <a:ext cx="11694148"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88" name="Shape 88"/>
          <p:cNvSpPr>
            <a:spLocks noGrp="1"/>
          </p:cNvSpPr>
          <p:nvPr>
            <p:ph type="body" sz="quarter" idx="1"/>
          </p:nvPr>
        </p:nvSpPr>
        <p:spPr>
          <a:xfrm>
            <a:off x="7625206" y="7177972"/>
            <a:ext cx="9133877" cy="915032"/>
          </a:xfrm>
          <a:prstGeom prst="rect">
            <a:avLst/>
          </a:prstGeom>
        </p:spPr>
        <p:txBody>
          <a:bodyPr>
            <a:normAutofit/>
          </a:bodyPr>
          <a:lstStyle>
            <a:lvl1pPr algn="ctr">
              <a:spcBef>
                <a:spcPts val="0"/>
              </a:spcBef>
              <a:defRPr sz="5900">
                <a:solidFill>
                  <a:srgbClr val="333E47"/>
                </a:solidFill>
              </a:defRPr>
            </a:lvl1pPr>
            <a:lvl2pPr indent="551877" algn="ctr">
              <a:spcBef>
                <a:spcPts val="0"/>
              </a:spcBef>
              <a:defRPr sz="5900">
                <a:solidFill>
                  <a:srgbClr val="333E47"/>
                </a:solidFill>
              </a:defRPr>
            </a:lvl2pPr>
            <a:lvl3pPr marL="0" indent="1103757" algn="ctr">
              <a:spcBef>
                <a:spcPts val="0"/>
              </a:spcBef>
              <a:buSzTx/>
              <a:buNone/>
              <a:defRPr sz="5900">
                <a:solidFill>
                  <a:srgbClr val="333E47"/>
                </a:solidFill>
              </a:defRPr>
            </a:lvl3pPr>
            <a:lvl4pPr marL="0" indent="1655638" algn="ctr">
              <a:spcBef>
                <a:spcPts val="0"/>
              </a:spcBef>
              <a:buSzTx/>
              <a:buNone/>
              <a:defRPr sz="5900">
                <a:solidFill>
                  <a:srgbClr val="333E47"/>
                </a:solidFill>
              </a:defRPr>
            </a:lvl4pPr>
            <a:lvl5pPr marL="0" indent="2207512"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22872197"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663917223"/>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219205" y="630268"/>
            <a:ext cx="17406671" cy="1979454"/>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06" name="Shape 106"/>
          <p:cNvSpPr>
            <a:spLocks noGrp="1"/>
          </p:cNvSpPr>
          <p:nvPr>
            <p:ph type="body" sz="quarter" idx="1"/>
          </p:nvPr>
        </p:nvSpPr>
        <p:spPr>
          <a:xfrm>
            <a:off x="1219212" y="3156474"/>
            <a:ext cx="10607043" cy="336136"/>
          </a:xfrm>
          <a:prstGeom prst="rect">
            <a:avLst/>
          </a:prstGeom>
        </p:spPr>
        <p:txBody>
          <a:bodyPr>
            <a:normAutofit/>
          </a:bodyPr>
          <a:lstStyle>
            <a:lvl1pPr>
              <a:spcBef>
                <a:spcPts val="0"/>
              </a:spcBef>
              <a:defRPr sz="2100">
                <a:solidFill>
                  <a:srgbClr val="000000"/>
                </a:solidFill>
              </a:defRPr>
            </a:lvl1pPr>
            <a:lvl2pPr indent="551877">
              <a:spcBef>
                <a:spcPts val="0"/>
              </a:spcBef>
              <a:defRPr sz="2100">
                <a:solidFill>
                  <a:srgbClr val="000000"/>
                </a:solidFill>
              </a:defRPr>
            </a:lvl2pPr>
            <a:lvl3pPr marL="0" indent="1103757">
              <a:spcBef>
                <a:spcPts val="0"/>
              </a:spcBef>
              <a:buSzTx/>
              <a:buNone/>
              <a:defRPr sz="2100">
                <a:solidFill>
                  <a:srgbClr val="000000"/>
                </a:solidFill>
              </a:defRPr>
            </a:lvl3pPr>
            <a:lvl4pPr marL="0" indent="1655638">
              <a:spcBef>
                <a:spcPts val="0"/>
              </a:spcBef>
              <a:buSzTx/>
              <a:buNone/>
              <a:defRPr sz="2100">
                <a:solidFill>
                  <a:srgbClr val="000000"/>
                </a:solidFill>
              </a:defRPr>
            </a:lvl4pPr>
            <a:lvl5pPr marL="0" indent="2207512">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22872197"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332033534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63" name="Shape 163"/>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6344938" y="4634243"/>
            <a:ext cx="11694148"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138" name="Shape 138"/>
          <p:cNvSpPr>
            <a:spLocks noGrp="1"/>
          </p:cNvSpPr>
          <p:nvPr>
            <p:ph type="body" sz="quarter" idx="1"/>
          </p:nvPr>
        </p:nvSpPr>
        <p:spPr>
          <a:xfrm>
            <a:off x="7625073" y="7177972"/>
            <a:ext cx="9133875" cy="915032"/>
          </a:xfrm>
          <a:prstGeom prst="rect">
            <a:avLst/>
          </a:prstGeom>
        </p:spPr>
        <p:txBody>
          <a:bodyPr>
            <a:normAutofit/>
          </a:bodyPr>
          <a:lstStyle>
            <a:lvl1pPr algn="ctr">
              <a:spcBef>
                <a:spcPts val="0"/>
              </a:spcBef>
              <a:defRPr sz="5900">
                <a:solidFill>
                  <a:srgbClr val="333E47"/>
                </a:solidFill>
              </a:defRPr>
            </a:lvl1pPr>
            <a:lvl2pPr indent="552058" algn="ctr">
              <a:spcBef>
                <a:spcPts val="0"/>
              </a:spcBef>
              <a:defRPr sz="5900">
                <a:solidFill>
                  <a:srgbClr val="333E47"/>
                </a:solidFill>
              </a:defRPr>
            </a:lvl2pPr>
            <a:lvl3pPr marL="0" indent="1104116" algn="ctr">
              <a:spcBef>
                <a:spcPts val="0"/>
              </a:spcBef>
              <a:buSzTx/>
              <a:buNone/>
              <a:defRPr sz="5900">
                <a:solidFill>
                  <a:srgbClr val="333E47"/>
                </a:solidFill>
              </a:defRPr>
            </a:lvl3pPr>
            <a:lvl4pPr marL="0" indent="1656176" algn="ctr">
              <a:spcBef>
                <a:spcPts val="0"/>
              </a:spcBef>
              <a:buSzTx/>
              <a:buNone/>
              <a:defRPr sz="5900">
                <a:solidFill>
                  <a:srgbClr val="333E47"/>
                </a:solidFill>
              </a:defRPr>
            </a:lvl4pPr>
            <a:lvl5pPr marL="0" indent="2208230"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22872196" y="944071"/>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2224315724"/>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219205" y="630251"/>
            <a:ext cx="17406671" cy="1979454"/>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48" name="Shape 148"/>
          <p:cNvSpPr>
            <a:spLocks noGrp="1"/>
          </p:cNvSpPr>
          <p:nvPr>
            <p:ph type="body" sz="quarter" idx="1"/>
          </p:nvPr>
        </p:nvSpPr>
        <p:spPr>
          <a:xfrm>
            <a:off x="1219200" y="3156457"/>
            <a:ext cx="21945600" cy="336136"/>
          </a:xfrm>
          <a:prstGeom prst="rect">
            <a:avLst/>
          </a:prstGeom>
        </p:spPr>
        <p:txBody>
          <a:bodyPr>
            <a:normAutofit/>
          </a:bodyPr>
          <a:lstStyle>
            <a:lvl1pPr>
              <a:spcBef>
                <a:spcPts val="0"/>
              </a:spcBef>
              <a:defRPr sz="2100">
                <a:solidFill>
                  <a:srgbClr val="000000"/>
                </a:solidFill>
              </a:defRPr>
            </a:lvl1pPr>
            <a:lvl2pPr indent="552058">
              <a:spcBef>
                <a:spcPts val="0"/>
              </a:spcBef>
              <a:defRPr sz="2100">
                <a:solidFill>
                  <a:srgbClr val="000000"/>
                </a:solidFill>
              </a:defRPr>
            </a:lvl2pPr>
            <a:lvl3pPr marL="0" indent="1104116">
              <a:spcBef>
                <a:spcPts val="0"/>
              </a:spcBef>
              <a:buSzTx/>
              <a:buNone/>
              <a:defRPr sz="2100">
                <a:solidFill>
                  <a:srgbClr val="000000"/>
                </a:solidFill>
              </a:defRPr>
            </a:lvl3pPr>
            <a:lvl4pPr marL="0" indent="1656176">
              <a:spcBef>
                <a:spcPts val="0"/>
              </a:spcBef>
              <a:buSzTx/>
              <a:buNone/>
              <a:defRPr sz="2100">
                <a:solidFill>
                  <a:srgbClr val="000000"/>
                </a:solidFill>
              </a:defRPr>
            </a:lvl4pPr>
            <a:lvl5pPr marL="0" indent="2208230">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22872196" y="944071"/>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544197560"/>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219205" y="630251"/>
            <a:ext cx="17406671" cy="1979454"/>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57" name="Shape 157"/>
          <p:cNvSpPr>
            <a:spLocks noGrp="1"/>
          </p:cNvSpPr>
          <p:nvPr>
            <p:ph type="body" sz="quarter" idx="1"/>
          </p:nvPr>
        </p:nvSpPr>
        <p:spPr>
          <a:xfrm>
            <a:off x="1219212" y="3156457"/>
            <a:ext cx="10607043" cy="336136"/>
          </a:xfrm>
          <a:prstGeom prst="rect">
            <a:avLst/>
          </a:prstGeom>
        </p:spPr>
        <p:txBody>
          <a:bodyPr>
            <a:normAutofit/>
          </a:bodyPr>
          <a:lstStyle>
            <a:lvl1pPr>
              <a:spcBef>
                <a:spcPts val="0"/>
              </a:spcBef>
              <a:defRPr sz="2100">
                <a:solidFill>
                  <a:srgbClr val="000000"/>
                </a:solidFill>
              </a:defRPr>
            </a:lvl1pPr>
            <a:lvl2pPr indent="552058">
              <a:spcBef>
                <a:spcPts val="0"/>
              </a:spcBef>
              <a:defRPr sz="2100">
                <a:solidFill>
                  <a:srgbClr val="000000"/>
                </a:solidFill>
              </a:defRPr>
            </a:lvl2pPr>
            <a:lvl3pPr marL="0" indent="1104116">
              <a:spcBef>
                <a:spcPts val="0"/>
              </a:spcBef>
              <a:buSzTx/>
              <a:buNone/>
              <a:defRPr sz="2100">
                <a:solidFill>
                  <a:srgbClr val="000000"/>
                </a:solidFill>
              </a:defRPr>
            </a:lvl3pPr>
            <a:lvl4pPr marL="0" indent="1656176">
              <a:spcBef>
                <a:spcPts val="0"/>
              </a:spcBef>
              <a:buSzTx/>
              <a:buNone/>
              <a:defRPr sz="2100">
                <a:solidFill>
                  <a:srgbClr val="000000"/>
                </a:solidFill>
              </a:defRPr>
            </a:lvl4pPr>
            <a:lvl5pPr marL="0" indent="2208230">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22872196" y="944071"/>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060520770"/>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219205" y="630251"/>
            <a:ext cx="17406671" cy="1979454"/>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66" name="Shape 166"/>
          <p:cNvSpPr>
            <a:spLocks noGrp="1"/>
          </p:cNvSpPr>
          <p:nvPr>
            <p:ph type="sldNum" sz="quarter" idx="2"/>
          </p:nvPr>
        </p:nvSpPr>
        <p:spPr>
          <a:xfrm>
            <a:off x="22872196" y="944071"/>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3622300274"/>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6344934" y="4634238"/>
            <a:ext cx="11694149" cy="1998130"/>
          </a:xfrm>
          <a:prstGeom prst="rect">
            <a:avLst/>
          </a:prstGeom>
        </p:spPr>
        <p:txBody>
          <a:bodyPr>
            <a:normAutofit/>
          </a:bodyPr>
          <a:lstStyle>
            <a:lvl1pPr algn="ctr">
              <a:lnSpc>
                <a:spcPct val="100000"/>
              </a:lnSpc>
              <a:defRPr sz="13100">
                <a:solidFill>
                  <a:srgbClr val="333E47"/>
                </a:solidFill>
              </a:defRPr>
            </a:lvl1pPr>
          </a:lstStyle>
          <a:p>
            <a:r>
              <a:t>Title Text</a:t>
            </a:r>
          </a:p>
        </p:txBody>
      </p:sp>
      <p:sp>
        <p:nvSpPr>
          <p:cNvPr id="181" name="Shape 181"/>
          <p:cNvSpPr>
            <a:spLocks noGrp="1"/>
          </p:cNvSpPr>
          <p:nvPr>
            <p:ph type="body" sz="quarter" idx="1"/>
          </p:nvPr>
        </p:nvSpPr>
        <p:spPr>
          <a:xfrm>
            <a:off x="7625071" y="7177971"/>
            <a:ext cx="9133875" cy="924368"/>
          </a:xfrm>
          <a:prstGeom prst="rect">
            <a:avLst/>
          </a:prstGeom>
        </p:spPr>
        <p:txBody>
          <a:bodyPr>
            <a:normAutofit/>
          </a:bodyPr>
          <a:lstStyle>
            <a:lvl1pPr algn="ctr">
              <a:spcBef>
                <a:spcPts val="0"/>
              </a:spcBef>
              <a:defRPr sz="5900">
                <a:solidFill>
                  <a:srgbClr val="333E47"/>
                </a:solidFill>
              </a:defRPr>
            </a:lvl1pPr>
            <a:lvl2pPr indent="552220" algn="ctr">
              <a:spcBef>
                <a:spcPts val="0"/>
              </a:spcBef>
              <a:defRPr sz="5900">
                <a:solidFill>
                  <a:srgbClr val="333E47"/>
                </a:solidFill>
              </a:defRPr>
            </a:lvl2pPr>
            <a:lvl3pPr marL="0" indent="1104440" algn="ctr">
              <a:spcBef>
                <a:spcPts val="0"/>
              </a:spcBef>
              <a:buSzTx/>
              <a:buNone/>
              <a:defRPr sz="5900">
                <a:solidFill>
                  <a:srgbClr val="333E47"/>
                </a:solidFill>
              </a:defRPr>
            </a:lvl3pPr>
            <a:lvl4pPr marL="0" indent="1656659" algn="ctr">
              <a:spcBef>
                <a:spcPts val="0"/>
              </a:spcBef>
              <a:buSzTx/>
              <a:buNone/>
              <a:defRPr sz="5900">
                <a:solidFill>
                  <a:srgbClr val="333E47"/>
                </a:solidFill>
              </a:defRPr>
            </a:lvl4pPr>
            <a:lvl5pPr marL="0" indent="2208878"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504940355"/>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199" name="Shape 199"/>
          <p:cNvSpPr>
            <a:spLocks noGrp="1"/>
          </p:cNvSpPr>
          <p:nvPr>
            <p:ph type="body" idx="1"/>
          </p:nvPr>
        </p:nvSpPr>
        <p:spPr>
          <a:xfrm>
            <a:off x="1219200" y="3156451"/>
            <a:ext cx="21945600" cy="9057648"/>
          </a:xfrm>
          <a:prstGeom prst="rect">
            <a:avLst/>
          </a:prstGeom>
        </p:spPr>
        <p:txBody>
          <a:bodyPr>
            <a:normAutofit/>
          </a:bodyPr>
          <a:lstStyle>
            <a:lvl1pPr>
              <a:spcBef>
                <a:spcPts val="0"/>
              </a:spcBef>
              <a:defRPr sz="2100">
                <a:solidFill>
                  <a:srgbClr val="000000"/>
                </a:solidFill>
              </a:defRPr>
            </a:lvl1pPr>
            <a:lvl2pPr indent="552220">
              <a:spcBef>
                <a:spcPts val="0"/>
              </a:spcBef>
              <a:defRPr sz="2100">
                <a:solidFill>
                  <a:srgbClr val="000000"/>
                </a:solidFill>
              </a:defRPr>
            </a:lvl2pPr>
            <a:lvl3pPr marL="0" indent="1104440">
              <a:spcBef>
                <a:spcPts val="0"/>
              </a:spcBef>
              <a:buSzTx/>
              <a:buNone/>
              <a:defRPr sz="2100">
                <a:solidFill>
                  <a:srgbClr val="000000"/>
                </a:solidFill>
              </a:defRPr>
            </a:lvl3pPr>
            <a:lvl4pPr marL="0" indent="1656659">
              <a:spcBef>
                <a:spcPts val="0"/>
              </a:spcBef>
              <a:buSzTx/>
              <a:buNone/>
              <a:defRPr sz="2100">
                <a:solidFill>
                  <a:srgbClr val="000000"/>
                </a:solidFill>
              </a:defRPr>
            </a:lvl4pPr>
            <a:lvl5pPr marL="0" indent="220887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816702119"/>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08" name="Shape 208"/>
          <p:cNvSpPr>
            <a:spLocks noGrp="1"/>
          </p:cNvSpPr>
          <p:nvPr>
            <p:ph type="body" sz="half" idx="1"/>
          </p:nvPr>
        </p:nvSpPr>
        <p:spPr>
          <a:xfrm>
            <a:off x="1219212" y="3156451"/>
            <a:ext cx="10607043" cy="9057648"/>
          </a:xfrm>
          <a:prstGeom prst="rect">
            <a:avLst/>
          </a:prstGeom>
        </p:spPr>
        <p:txBody>
          <a:bodyPr>
            <a:normAutofit/>
          </a:bodyPr>
          <a:lstStyle>
            <a:lvl1pPr>
              <a:spcBef>
                <a:spcPts val="0"/>
              </a:spcBef>
              <a:defRPr sz="2100">
                <a:solidFill>
                  <a:srgbClr val="000000"/>
                </a:solidFill>
              </a:defRPr>
            </a:lvl1pPr>
            <a:lvl2pPr indent="552220">
              <a:spcBef>
                <a:spcPts val="0"/>
              </a:spcBef>
              <a:defRPr sz="2100">
                <a:solidFill>
                  <a:srgbClr val="000000"/>
                </a:solidFill>
              </a:defRPr>
            </a:lvl2pPr>
            <a:lvl3pPr marL="0" indent="1104440">
              <a:spcBef>
                <a:spcPts val="0"/>
              </a:spcBef>
              <a:buSzTx/>
              <a:buNone/>
              <a:defRPr sz="2100">
                <a:solidFill>
                  <a:srgbClr val="000000"/>
                </a:solidFill>
              </a:defRPr>
            </a:lvl3pPr>
            <a:lvl4pPr marL="0" indent="1656659">
              <a:spcBef>
                <a:spcPts val="0"/>
              </a:spcBef>
              <a:buSzTx/>
              <a:buNone/>
              <a:defRPr sz="2100">
                <a:solidFill>
                  <a:srgbClr val="000000"/>
                </a:solidFill>
              </a:defRPr>
            </a:lvl4pPr>
            <a:lvl5pPr marL="0" indent="220887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2867354628"/>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17" name="Shape 217"/>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674451119"/>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24" name="Shape 224"/>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25" name="Shape 225"/>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837354915"/>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1202403" y="916075"/>
            <a:ext cx="19427035" cy="1586054"/>
          </a:xfrm>
          <a:prstGeom prst="rect">
            <a:avLst/>
          </a:prstGeom>
        </p:spPr>
        <p:txBody>
          <a:bodyPr>
            <a:normAutofit/>
          </a:bodyPr>
          <a:lstStyle>
            <a:lvl1pPr>
              <a:lnSpc>
                <a:spcPct val="80000"/>
              </a:lnSpc>
              <a:spcBef>
                <a:spcPts val="0"/>
              </a:spcBef>
              <a:defRPr sz="6200" b="1">
                <a:solidFill>
                  <a:srgbClr val="000000"/>
                </a:solidFill>
              </a:defRPr>
            </a:lvl1pPr>
            <a:lvl2pPr indent="552220">
              <a:lnSpc>
                <a:spcPct val="80000"/>
              </a:lnSpc>
              <a:spcBef>
                <a:spcPts val="0"/>
              </a:spcBef>
              <a:defRPr sz="6200" b="1">
                <a:solidFill>
                  <a:srgbClr val="000000"/>
                </a:solidFill>
              </a:defRPr>
            </a:lvl2pPr>
            <a:lvl3pPr marL="0" indent="1104440">
              <a:lnSpc>
                <a:spcPct val="80000"/>
              </a:lnSpc>
              <a:spcBef>
                <a:spcPts val="0"/>
              </a:spcBef>
              <a:buSzTx/>
              <a:buNone/>
              <a:defRPr sz="6200" b="1">
                <a:solidFill>
                  <a:srgbClr val="000000"/>
                </a:solidFill>
              </a:defRPr>
            </a:lvl3pPr>
            <a:lvl4pPr marL="0" indent="1656659">
              <a:lnSpc>
                <a:spcPct val="80000"/>
              </a:lnSpc>
              <a:spcBef>
                <a:spcPts val="0"/>
              </a:spcBef>
              <a:buSzTx/>
              <a:buNone/>
              <a:defRPr sz="6200" b="1">
                <a:solidFill>
                  <a:srgbClr val="000000"/>
                </a:solidFill>
              </a:defRPr>
            </a:lvl4pPr>
            <a:lvl5pPr marL="0" indent="2208878">
              <a:lnSpc>
                <a:spcPct val="80000"/>
              </a:lnSpc>
              <a:spcBef>
                <a:spcPts val="0"/>
              </a:spcBef>
              <a:buSzTx/>
              <a:buNone/>
              <a:defRPr sz="62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00130954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0" name="Shape 170"/>
          <p:cNvSpPr>
            <a:spLocks noGrp="1"/>
          </p:cNvSpPr>
          <p:nvPr>
            <p:ph type="title"/>
          </p:nvPr>
        </p:nvSpPr>
        <p:spPr>
          <a:xfrm>
            <a:off x="1202405" y="970942"/>
            <a:ext cx="18287429" cy="1990927"/>
          </a:xfrm>
          <a:prstGeom prst="rect">
            <a:avLst/>
          </a:prstGeom>
        </p:spPr>
        <p:txBody>
          <a:bodyPr lIns="0" tIns="0" rIns="0" bIns="0" anchor="t"/>
          <a:lstStyle>
            <a:lvl1pPr algn="l" defTabSz="1104739">
              <a:lnSpc>
                <a:spcPct val="80000"/>
              </a:lnSpc>
              <a:defRPr sz="15500" b="1" spc="-102">
                <a:solidFill>
                  <a:srgbClr val="333F48"/>
                </a:solidFill>
                <a:latin typeface="Calibri"/>
                <a:ea typeface="Calibri"/>
                <a:cs typeface="Calibri"/>
                <a:sym typeface="Calibri"/>
              </a:defRPr>
            </a:lvl1pPr>
          </a:lstStyle>
          <a:p>
            <a:r>
              <a:t>Title Text</a:t>
            </a:r>
          </a:p>
        </p:txBody>
      </p:sp>
      <p:sp>
        <p:nvSpPr>
          <p:cNvPr id="172" name="Shape 172"/>
          <p:cNvSpPr>
            <a:spLocks noGrp="1"/>
          </p:cNvSpPr>
          <p:nvPr>
            <p:ph type="sldNum" sz="quarter" idx="2"/>
          </p:nvPr>
        </p:nvSpPr>
        <p:spPr>
          <a:xfrm>
            <a:off x="22780763" y="919116"/>
            <a:ext cx="384052" cy="392155"/>
          </a:xfrm>
          <a:prstGeom prst="rect">
            <a:avLst/>
          </a:prstGeom>
        </p:spPr>
        <p:txBody>
          <a:bodyPr lIns="0" tIns="0" rIns="0" bIns="0"/>
          <a:lstStyle>
            <a:lvl1pPr algn="r" defTabSz="949798">
              <a:defRPr sz="2500">
                <a:solidFill>
                  <a:srgbClr val="333F4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64" name="Shape 264"/>
          <p:cNvSpPr>
            <a:spLocks noGrp="1"/>
          </p:cNvSpPr>
          <p:nvPr>
            <p:ph type="title"/>
          </p:nvPr>
        </p:nvSpPr>
        <p:spPr>
          <a:xfrm>
            <a:off x="6344934" y="4634368"/>
            <a:ext cx="11694149" cy="1998127"/>
          </a:xfrm>
          <a:prstGeom prst="rect">
            <a:avLst/>
          </a:prstGeom>
        </p:spPr>
        <p:txBody>
          <a:bodyPr>
            <a:normAutofit/>
          </a:bodyPr>
          <a:lstStyle>
            <a:lvl1pPr algn="ctr">
              <a:lnSpc>
                <a:spcPct val="100000"/>
              </a:lnSpc>
              <a:defRPr sz="13100">
                <a:solidFill>
                  <a:srgbClr val="333E47"/>
                </a:solidFill>
              </a:defRPr>
            </a:lvl1pPr>
          </a:lstStyle>
          <a:p>
            <a:r>
              <a:t>Title Text</a:t>
            </a:r>
          </a:p>
        </p:txBody>
      </p:sp>
      <p:sp>
        <p:nvSpPr>
          <p:cNvPr id="265" name="Shape 265"/>
          <p:cNvSpPr>
            <a:spLocks noGrp="1"/>
          </p:cNvSpPr>
          <p:nvPr>
            <p:ph type="body" sz="quarter" idx="1"/>
          </p:nvPr>
        </p:nvSpPr>
        <p:spPr>
          <a:xfrm>
            <a:off x="7625203" y="7177974"/>
            <a:ext cx="9133877" cy="924368"/>
          </a:xfrm>
          <a:prstGeom prst="rect">
            <a:avLst/>
          </a:prstGeom>
        </p:spPr>
        <p:txBody>
          <a:bodyPr>
            <a:normAutofit/>
          </a:bodyPr>
          <a:lstStyle>
            <a:lvl1pPr algn="ctr">
              <a:spcBef>
                <a:spcPts val="0"/>
              </a:spcBef>
              <a:defRPr sz="5900">
                <a:solidFill>
                  <a:srgbClr val="333E47"/>
                </a:solidFill>
              </a:defRPr>
            </a:lvl1pPr>
            <a:lvl2pPr indent="552011" algn="ctr">
              <a:spcBef>
                <a:spcPts val="0"/>
              </a:spcBef>
              <a:defRPr sz="5900">
                <a:solidFill>
                  <a:srgbClr val="333E47"/>
                </a:solidFill>
              </a:defRPr>
            </a:lvl2pPr>
            <a:lvl3pPr marL="0" indent="1104027" algn="ctr">
              <a:spcBef>
                <a:spcPts val="0"/>
              </a:spcBef>
              <a:buSzTx/>
              <a:buNone/>
              <a:defRPr sz="5900">
                <a:solidFill>
                  <a:srgbClr val="333E47"/>
                </a:solidFill>
              </a:defRPr>
            </a:lvl3pPr>
            <a:lvl4pPr marL="0" indent="1656043" algn="ctr">
              <a:spcBef>
                <a:spcPts val="0"/>
              </a:spcBef>
              <a:buSzTx/>
              <a:buNone/>
              <a:defRPr sz="5900">
                <a:solidFill>
                  <a:srgbClr val="333E47"/>
                </a:solidFill>
              </a:defRPr>
            </a:lvl4pPr>
            <a:lvl5pPr marL="0" indent="2208048"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66" name="Shape 266"/>
          <p:cNvSpPr>
            <a:spLocks noGrp="1"/>
          </p:cNvSpPr>
          <p:nvPr>
            <p:ph type="sldNum" sz="quarter" idx="2"/>
          </p:nvPr>
        </p:nvSpPr>
        <p:spPr>
          <a:xfrm>
            <a:off x="22872196"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675895214"/>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73" name="Shape 273"/>
          <p:cNvSpPr>
            <a:spLocks noGrp="1"/>
          </p:cNvSpPr>
          <p:nvPr>
            <p:ph type="title"/>
          </p:nvPr>
        </p:nvSpPr>
        <p:spPr>
          <a:xfrm>
            <a:off x="1219205" y="630379"/>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74" name="Shape 274"/>
          <p:cNvSpPr>
            <a:spLocks noGrp="1"/>
          </p:cNvSpPr>
          <p:nvPr>
            <p:ph type="body" sz="quarter" idx="1"/>
          </p:nvPr>
        </p:nvSpPr>
        <p:spPr>
          <a:xfrm>
            <a:off x="1219200" y="3156468"/>
            <a:ext cx="21945600" cy="336136"/>
          </a:xfrm>
          <a:prstGeom prst="rect">
            <a:avLst/>
          </a:prstGeom>
        </p:spPr>
        <p:txBody>
          <a:bodyPr>
            <a:normAutofit/>
          </a:bodyPr>
          <a:lstStyle>
            <a:lvl1pPr>
              <a:spcBef>
                <a:spcPts val="0"/>
              </a:spcBef>
              <a:defRPr sz="2100">
                <a:solidFill>
                  <a:srgbClr val="000000"/>
                </a:solidFill>
              </a:defRPr>
            </a:lvl1pPr>
            <a:lvl2pPr indent="552011">
              <a:spcBef>
                <a:spcPts val="0"/>
              </a:spcBef>
              <a:defRPr sz="2100">
                <a:solidFill>
                  <a:srgbClr val="000000"/>
                </a:solidFill>
              </a:defRPr>
            </a:lvl2pPr>
            <a:lvl3pPr marL="0" indent="1104027">
              <a:spcBef>
                <a:spcPts val="0"/>
              </a:spcBef>
              <a:buSzTx/>
              <a:buNone/>
              <a:defRPr sz="2100">
                <a:solidFill>
                  <a:srgbClr val="000000"/>
                </a:solidFill>
              </a:defRPr>
            </a:lvl3pPr>
            <a:lvl4pPr marL="0" indent="1656043">
              <a:spcBef>
                <a:spcPts val="0"/>
              </a:spcBef>
              <a:buSzTx/>
              <a:buNone/>
              <a:defRPr sz="2100">
                <a:solidFill>
                  <a:srgbClr val="000000"/>
                </a:solidFill>
              </a:defRPr>
            </a:lvl4pPr>
            <a:lvl5pPr marL="0" indent="220804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5" name="Shape 275"/>
          <p:cNvSpPr>
            <a:spLocks noGrp="1"/>
          </p:cNvSpPr>
          <p:nvPr>
            <p:ph type="sldNum" sz="quarter" idx="2"/>
          </p:nvPr>
        </p:nvSpPr>
        <p:spPr>
          <a:xfrm>
            <a:off x="22872196"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373507618"/>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82" name="Shape 282"/>
          <p:cNvSpPr>
            <a:spLocks noGrp="1"/>
          </p:cNvSpPr>
          <p:nvPr>
            <p:ph type="title"/>
          </p:nvPr>
        </p:nvSpPr>
        <p:spPr>
          <a:xfrm>
            <a:off x="1219205" y="630379"/>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83" name="Shape 283"/>
          <p:cNvSpPr>
            <a:spLocks noGrp="1"/>
          </p:cNvSpPr>
          <p:nvPr>
            <p:ph type="body" sz="quarter" idx="1"/>
          </p:nvPr>
        </p:nvSpPr>
        <p:spPr>
          <a:xfrm>
            <a:off x="1219212" y="3156468"/>
            <a:ext cx="10607043" cy="336136"/>
          </a:xfrm>
          <a:prstGeom prst="rect">
            <a:avLst/>
          </a:prstGeom>
        </p:spPr>
        <p:txBody>
          <a:bodyPr>
            <a:normAutofit/>
          </a:bodyPr>
          <a:lstStyle>
            <a:lvl1pPr>
              <a:spcBef>
                <a:spcPts val="0"/>
              </a:spcBef>
              <a:defRPr sz="2100">
                <a:solidFill>
                  <a:srgbClr val="000000"/>
                </a:solidFill>
              </a:defRPr>
            </a:lvl1pPr>
            <a:lvl2pPr indent="552011">
              <a:spcBef>
                <a:spcPts val="0"/>
              </a:spcBef>
              <a:defRPr sz="2100">
                <a:solidFill>
                  <a:srgbClr val="000000"/>
                </a:solidFill>
              </a:defRPr>
            </a:lvl2pPr>
            <a:lvl3pPr marL="0" indent="1104027">
              <a:spcBef>
                <a:spcPts val="0"/>
              </a:spcBef>
              <a:buSzTx/>
              <a:buNone/>
              <a:defRPr sz="2100">
                <a:solidFill>
                  <a:srgbClr val="000000"/>
                </a:solidFill>
              </a:defRPr>
            </a:lvl3pPr>
            <a:lvl4pPr marL="0" indent="1656043">
              <a:spcBef>
                <a:spcPts val="0"/>
              </a:spcBef>
              <a:buSzTx/>
              <a:buNone/>
              <a:defRPr sz="2100">
                <a:solidFill>
                  <a:srgbClr val="000000"/>
                </a:solidFill>
              </a:defRPr>
            </a:lvl4pPr>
            <a:lvl5pPr marL="0" indent="220804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84" name="Shape 284"/>
          <p:cNvSpPr>
            <a:spLocks noGrp="1"/>
          </p:cNvSpPr>
          <p:nvPr>
            <p:ph type="sldNum" sz="quarter" idx="2"/>
          </p:nvPr>
        </p:nvSpPr>
        <p:spPr>
          <a:xfrm>
            <a:off x="22872196"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405835740"/>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91" name="Shape 291"/>
          <p:cNvSpPr>
            <a:spLocks noGrp="1"/>
          </p:cNvSpPr>
          <p:nvPr>
            <p:ph type="title"/>
          </p:nvPr>
        </p:nvSpPr>
        <p:spPr>
          <a:xfrm>
            <a:off x="1219205" y="630379"/>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292" name="Shape 292"/>
          <p:cNvSpPr>
            <a:spLocks noGrp="1"/>
          </p:cNvSpPr>
          <p:nvPr>
            <p:ph type="sldNum" sz="quarter" idx="2"/>
          </p:nvPr>
        </p:nvSpPr>
        <p:spPr>
          <a:xfrm>
            <a:off x="22872196" y="944066"/>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718332080"/>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06" name="image3.tif" descr="PET4085_all in_LOGO AW_YELLOW_RGB.ai"/>
          <p:cNvPicPr>
            <a:picLocks noChangeAspect="1"/>
          </p:cNvPicPr>
          <p:nvPr/>
        </p:nvPicPr>
        <p:blipFill>
          <a:blip r:embed="rId3"/>
          <a:stretch>
            <a:fillRect/>
          </a:stretch>
        </p:blipFill>
        <p:spPr>
          <a:xfrm>
            <a:off x="8021817" y="3892193"/>
            <a:ext cx="21777637" cy="12246512"/>
          </a:xfrm>
          <a:prstGeom prst="rect">
            <a:avLst/>
          </a:prstGeom>
          <a:ln w="12700">
            <a:miter lim="400000"/>
          </a:ln>
        </p:spPr>
      </p:pic>
      <p:sp>
        <p:nvSpPr>
          <p:cNvPr id="307" name="Shape 307"/>
          <p:cNvSpPr>
            <a:spLocks noGrp="1"/>
          </p:cNvSpPr>
          <p:nvPr>
            <p:ph type="body" sz="quarter" idx="1"/>
          </p:nvPr>
        </p:nvSpPr>
        <p:spPr>
          <a:xfrm>
            <a:off x="1216322"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4131" indent="-754985">
              <a:lnSpc>
                <a:spcPct val="80000"/>
              </a:lnSpc>
              <a:spcBef>
                <a:spcPts val="0"/>
              </a:spcBef>
              <a:defRPr sz="6400" b="1">
                <a:solidFill>
                  <a:srgbClr val="FFCD00"/>
                </a:solidFill>
              </a:defRPr>
            </a:lvl4pPr>
            <a:lvl5pPr marL="1353242" indent="-754985">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8" name="Shape 308"/>
          <p:cNvSpPr>
            <a:spLocks noGrp="1"/>
          </p:cNvSpPr>
          <p:nvPr>
            <p:ph type="sldNum" sz="quarter" idx="2"/>
          </p:nvPr>
        </p:nvSpPr>
        <p:spPr>
          <a:xfrm>
            <a:off x="17091155" y="12712824"/>
            <a:ext cx="384052" cy="392155"/>
          </a:xfrm>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4253456080"/>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15" name="Shape 315"/>
          <p:cNvSpPr>
            <a:spLocks noGrp="1"/>
          </p:cNvSpPr>
          <p:nvPr>
            <p:ph type="title"/>
          </p:nvPr>
        </p:nvSpPr>
        <p:spPr>
          <a:xfrm>
            <a:off x="1202419" y="967923"/>
            <a:ext cx="14636696" cy="1976342"/>
          </a:xfrm>
          <a:prstGeom prst="rect">
            <a:avLst/>
          </a:prstGeom>
        </p:spPr>
        <p:txBody>
          <a:bodyPr>
            <a:normAutofit/>
          </a:bodyPr>
          <a:lstStyle>
            <a:lvl1pPr>
              <a:defRPr sz="15500" spc="-106">
                <a:solidFill>
                  <a:srgbClr val="FFCD00"/>
                </a:solidFill>
              </a:defRPr>
            </a:lvl1pPr>
          </a:lstStyle>
          <a:p>
            <a:r>
              <a:t>Title Text</a:t>
            </a:r>
          </a:p>
        </p:txBody>
      </p:sp>
      <p:sp>
        <p:nvSpPr>
          <p:cNvPr id="316" name="Shape 316"/>
          <p:cNvSpPr>
            <a:spLocks noGrp="1"/>
          </p:cNvSpPr>
          <p:nvPr>
            <p:ph type="sldNum" sz="quarter" idx="2"/>
          </p:nvPr>
        </p:nvSpPr>
        <p:spPr>
          <a:xfrm>
            <a:off x="22780769" y="916191"/>
            <a:ext cx="384052" cy="392155"/>
          </a:xfrm>
          <a:prstGeom prst="rect">
            <a:avLst/>
          </a:prstGeom>
        </p:spPr>
        <p:txBody>
          <a:bodyPr/>
          <a:lstStyle>
            <a:lvl1pPr defTabSz="1102697">
              <a:defRPr sz="2500">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4109925134"/>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31" name="Shape 331"/>
          <p:cNvSpPr>
            <a:spLocks noGrp="1"/>
          </p:cNvSpPr>
          <p:nvPr>
            <p:ph type="body" sz="quarter" idx="1"/>
          </p:nvPr>
        </p:nvSpPr>
        <p:spPr>
          <a:xfrm>
            <a:off x="1202403" y="916083"/>
            <a:ext cx="19427035" cy="1770198"/>
          </a:xfrm>
          <a:prstGeom prst="rect">
            <a:avLst/>
          </a:prstGeom>
        </p:spPr>
        <p:txBody>
          <a:bodyPr>
            <a:normAutofit/>
          </a:bodyPr>
          <a:lstStyle>
            <a:lvl1pPr>
              <a:lnSpc>
                <a:spcPct val="80000"/>
              </a:lnSpc>
              <a:defRPr sz="6400" b="1"/>
            </a:lvl1pPr>
            <a:lvl2pPr>
              <a:lnSpc>
                <a:spcPct val="80000"/>
              </a:lnSpc>
              <a:defRPr sz="6400" b="1"/>
            </a:lvl2pPr>
            <a:lvl3pPr marL="754985" indent="-754985">
              <a:lnSpc>
                <a:spcPct val="80000"/>
              </a:lnSpc>
              <a:defRPr sz="6400" b="1"/>
            </a:lvl3pPr>
            <a:lvl4pPr marL="1054131" indent="-754985">
              <a:lnSpc>
                <a:spcPct val="80000"/>
              </a:lnSpc>
              <a:defRPr sz="6400" b="1"/>
            </a:lvl4pPr>
            <a:lvl5pPr marL="1353242" indent="-754985">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32" name="Shape 332"/>
          <p:cNvSpPr>
            <a:spLocks noGrp="1"/>
          </p:cNvSpPr>
          <p:nvPr>
            <p:ph type="sldNum" sz="quarter" idx="2"/>
          </p:nvPr>
        </p:nvSpPr>
        <p:spPr>
          <a:xfrm>
            <a:off x="22780769" y="916191"/>
            <a:ext cx="384052" cy="392155"/>
          </a:xfrm>
          <a:prstGeom prst="rect">
            <a:avLst/>
          </a:prstGeom>
        </p:spPr>
        <p:txBody>
          <a:bodyPr/>
          <a:lstStyle>
            <a:lvl1pPr defTabSz="1102697">
              <a:defRPr sz="2500">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1451095661"/>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9" name="Shape 339"/>
          <p:cNvSpPr>
            <a:spLocks noGrp="1"/>
          </p:cNvSpPr>
          <p:nvPr>
            <p:ph type="title"/>
          </p:nvPr>
        </p:nvSpPr>
        <p:spPr>
          <a:xfrm>
            <a:off x="1202416" y="907980"/>
            <a:ext cx="21979212" cy="821200"/>
          </a:xfrm>
          <a:prstGeom prst="rect">
            <a:avLst/>
          </a:prstGeom>
        </p:spPr>
        <p:txBody>
          <a:bodyPr>
            <a:normAutofit/>
          </a:bodyPr>
          <a:lstStyle>
            <a:lvl1pPr>
              <a:defRPr sz="6400"/>
            </a:lvl1pPr>
          </a:lstStyle>
          <a:p>
            <a:r>
              <a:t>Title Text</a:t>
            </a:r>
          </a:p>
        </p:txBody>
      </p:sp>
      <p:sp>
        <p:nvSpPr>
          <p:cNvPr id="340" name="Shape 340"/>
          <p:cNvSpPr>
            <a:spLocks noGrp="1"/>
          </p:cNvSpPr>
          <p:nvPr>
            <p:ph type="body" sz="half" idx="1"/>
          </p:nvPr>
        </p:nvSpPr>
        <p:spPr>
          <a:xfrm>
            <a:off x="1250147" y="3871685"/>
            <a:ext cx="19427035" cy="4504190"/>
          </a:xfrm>
          <a:prstGeom prst="rect">
            <a:avLst/>
          </a:prstGeom>
        </p:spPr>
        <p:txBody>
          <a:bodyPr>
            <a:normAutofit/>
          </a:bodyPr>
          <a:lstStyle>
            <a:lvl1pPr>
              <a:tabLst>
                <a:tab pos="17517603" algn="r"/>
              </a:tabLst>
              <a:defRPr sz="3300" b="1"/>
            </a:lvl1pPr>
            <a:lvl2pPr>
              <a:tabLst>
                <a:tab pos="17517603" algn="r"/>
              </a:tabLst>
              <a:defRPr sz="3300" b="1"/>
            </a:lvl2pPr>
            <a:lvl3pPr marL="299158" indent="-299158">
              <a:tabLst>
                <a:tab pos="17517603" algn="r"/>
              </a:tabLst>
              <a:defRPr sz="3300" b="1"/>
            </a:lvl3pPr>
            <a:lvl4pPr marL="598322" indent="-299158">
              <a:tabLst>
                <a:tab pos="17517603" algn="r"/>
              </a:tabLst>
              <a:defRPr sz="3300" b="1"/>
            </a:lvl4pPr>
            <a:lvl5pPr marL="897450" indent="-299159">
              <a:tabLst>
                <a:tab pos="17517603"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sldNum" sz="quarter" idx="2"/>
          </p:nvPr>
        </p:nvSpPr>
        <p:spPr>
          <a:xfrm>
            <a:off x="22780769" y="916191"/>
            <a:ext cx="384052" cy="392155"/>
          </a:xfrm>
          <a:prstGeom prst="rect">
            <a:avLst/>
          </a:prstGeom>
        </p:spPr>
        <p:txBody>
          <a:bodyPr/>
          <a:lstStyle>
            <a:lvl1pPr defTabSz="1102697">
              <a:defRPr sz="2500">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3929626340"/>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8" name="Shape 348"/>
          <p:cNvSpPr>
            <a:spLocks noGrp="1"/>
          </p:cNvSpPr>
          <p:nvPr>
            <p:ph type="body" sz="quarter" idx="1"/>
          </p:nvPr>
        </p:nvSpPr>
        <p:spPr>
          <a:xfrm>
            <a:off x="11294256" y="3871685"/>
            <a:ext cx="9297472" cy="3839620"/>
          </a:xfrm>
          <a:prstGeom prst="rect">
            <a:avLst/>
          </a:prstGeom>
        </p:spPr>
        <p:txBody>
          <a:bodyPr>
            <a:normAutofit/>
          </a:bodyPr>
          <a:lstStyle>
            <a:lvl1pPr>
              <a:defRPr sz="2500"/>
            </a:lvl1pPr>
            <a:lvl2pPr>
              <a:defRPr sz="2500"/>
            </a:lvl2pPr>
            <a:lvl3pPr marL="299158" indent="-299158">
              <a:defRPr sz="2500"/>
            </a:lvl3pPr>
            <a:lvl4pPr marL="598322" indent="-299158">
              <a:defRPr sz="2500"/>
            </a:lvl4pPr>
            <a:lvl5pPr marL="897450" indent="-299159">
              <a:defRPr sz="2500"/>
            </a:lvl5pPr>
          </a:lstStyle>
          <a:p>
            <a:r>
              <a:t>Body Level One</a:t>
            </a:r>
          </a:p>
          <a:p>
            <a:pPr lvl="1"/>
            <a:r>
              <a:t>Body Level Two</a:t>
            </a:r>
          </a:p>
          <a:p>
            <a:pPr lvl="2"/>
            <a:r>
              <a:t>Body Level Three</a:t>
            </a:r>
          </a:p>
          <a:p>
            <a:pPr lvl="3"/>
            <a:r>
              <a:t>Body Level Four</a:t>
            </a:r>
          </a:p>
          <a:p>
            <a:pPr lvl="4"/>
            <a:r>
              <a:t>Body Level Five</a:t>
            </a:r>
          </a:p>
        </p:txBody>
      </p:sp>
      <p:sp>
        <p:nvSpPr>
          <p:cNvPr id="349" name="Shape 349"/>
          <p:cNvSpPr>
            <a:spLocks noGrp="1"/>
          </p:cNvSpPr>
          <p:nvPr>
            <p:ph type="body" sz="quarter" idx="13"/>
          </p:nvPr>
        </p:nvSpPr>
        <p:spPr>
          <a:xfrm>
            <a:off x="1202402" y="916083"/>
            <a:ext cx="19427032" cy="1770198"/>
          </a:xfrm>
          <a:prstGeom prst="rect">
            <a:avLst/>
          </a:prstGeom>
        </p:spPr>
        <p:txBody>
          <a:bodyPr>
            <a:normAutofit/>
          </a:bodyPr>
          <a:lstStyle/>
          <a:p>
            <a:pPr>
              <a:lnSpc>
                <a:spcPct val="80000"/>
              </a:lnSpc>
              <a:defRPr sz="5300" b="1"/>
            </a:pPr>
            <a:endParaRPr/>
          </a:p>
        </p:txBody>
      </p:sp>
      <p:sp>
        <p:nvSpPr>
          <p:cNvPr id="350" name="Shape 350"/>
          <p:cNvSpPr>
            <a:spLocks noGrp="1"/>
          </p:cNvSpPr>
          <p:nvPr>
            <p:ph type="sldNum" sz="quarter" idx="2"/>
          </p:nvPr>
        </p:nvSpPr>
        <p:spPr>
          <a:xfrm>
            <a:off x="22780769" y="916191"/>
            <a:ext cx="384052" cy="392155"/>
          </a:xfrm>
          <a:prstGeom prst="rect">
            <a:avLst/>
          </a:prstGeom>
        </p:spPr>
        <p:txBody>
          <a:bodyPr/>
          <a:lstStyle>
            <a:lvl1pPr defTabSz="1102697">
              <a:defRPr sz="2500">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355337118"/>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357" name="Shape 357"/>
          <p:cNvSpPr>
            <a:spLocks noGrp="1"/>
          </p:cNvSpPr>
          <p:nvPr>
            <p:ph type="body" sz="quarter" idx="1"/>
          </p:nvPr>
        </p:nvSpPr>
        <p:spPr>
          <a:xfrm>
            <a:off x="1202403" y="916083"/>
            <a:ext cx="19427035" cy="1770198"/>
          </a:xfrm>
          <a:prstGeom prst="rect">
            <a:avLst/>
          </a:prstGeom>
        </p:spPr>
        <p:txBody>
          <a:bodyPr>
            <a:normAutofit/>
          </a:bodyPr>
          <a:lstStyle>
            <a:lvl1pPr>
              <a:lnSpc>
                <a:spcPct val="80000"/>
              </a:lnSpc>
              <a:defRPr sz="6400" b="1"/>
            </a:lvl1pPr>
            <a:lvl2pPr>
              <a:lnSpc>
                <a:spcPct val="80000"/>
              </a:lnSpc>
              <a:defRPr sz="6400" b="1"/>
            </a:lvl2pPr>
            <a:lvl3pPr marL="754985" indent="-754985">
              <a:lnSpc>
                <a:spcPct val="80000"/>
              </a:lnSpc>
              <a:defRPr sz="6400" b="1"/>
            </a:lvl3pPr>
            <a:lvl4pPr marL="1054131" indent="-754985">
              <a:lnSpc>
                <a:spcPct val="80000"/>
              </a:lnSpc>
              <a:defRPr sz="6400" b="1"/>
            </a:lvl4pPr>
            <a:lvl5pPr marL="1353242" indent="-754985">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58" name="Shape 358"/>
          <p:cNvSpPr>
            <a:spLocks noGrp="1"/>
          </p:cNvSpPr>
          <p:nvPr>
            <p:ph type="sldNum" sz="quarter" idx="2"/>
          </p:nvPr>
        </p:nvSpPr>
        <p:spPr>
          <a:xfrm>
            <a:off x="22780769" y="916191"/>
            <a:ext cx="384052" cy="392155"/>
          </a:xfrm>
          <a:prstGeom prst="rect">
            <a:avLst/>
          </a:prstGeom>
        </p:spPr>
        <p:txBody>
          <a:bodyPr/>
          <a:lstStyle>
            <a:lvl1pPr defTabSz="1102697">
              <a:defRPr sz="2500">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3634951946"/>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9" name="Shape 179"/>
          <p:cNvSpPr>
            <a:spLocks noGrp="1"/>
          </p:cNvSpPr>
          <p:nvPr>
            <p:ph type="title"/>
          </p:nvPr>
        </p:nvSpPr>
        <p:spPr>
          <a:xfrm>
            <a:off x="6344928" y="4635330"/>
            <a:ext cx="11694149" cy="1997146"/>
          </a:xfrm>
          <a:prstGeom prst="rect">
            <a:avLst/>
          </a:prstGeom>
        </p:spPr>
        <p:txBody>
          <a:bodyPr lIns="0" tIns="0" rIns="0" bIns="0" anchor="t"/>
          <a:lstStyle>
            <a:lvl1pPr defTabSz="1104739">
              <a:defRPr sz="12900" b="1">
                <a:solidFill>
                  <a:srgbClr val="333E47"/>
                </a:solidFill>
                <a:latin typeface="Calibri"/>
                <a:ea typeface="Calibri"/>
                <a:cs typeface="Calibri"/>
                <a:sym typeface="Calibri"/>
              </a:defRPr>
            </a:lvl1pPr>
          </a:lstStyle>
          <a:p>
            <a:r>
              <a:t>Title Text</a:t>
            </a:r>
          </a:p>
        </p:txBody>
      </p:sp>
      <p:sp>
        <p:nvSpPr>
          <p:cNvPr id="180" name="Shape 180"/>
          <p:cNvSpPr>
            <a:spLocks noGrp="1"/>
          </p:cNvSpPr>
          <p:nvPr>
            <p:ph type="body" sz="quarter" idx="1"/>
          </p:nvPr>
        </p:nvSpPr>
        <p:spPr>
          <a:xfrm>
            <a:off x="7625073" y="7177815"/>
            <a:ext cx="9133875" cy="923916"/>
          </a:xfrm>
          <a:prstGeom prst="rect">
            <a:avLst/>
          </a:prstGeom>
        </p:spPr>
        <p:txBody>
          <a:bodyPr lIns="0" tIns="0" rIns="0" bIns="0" anchor="t"/>
          <a:lstStyle>
            <a:lvl1pPr marL="0" indent="0" algn="ctr" defTabSz="1104739">
              <a:spcBef>
                <a:spcPts val="0"/>
              </a:spcBef>
              <a:buSzTx/>
              <a:buNone/>
              <a:defRPr sz="5700">
                <a:solidFill>
                  <a:srgbClr val="333E47"/>
                </a:solidFill>
                <a:latin typeface="Calibri"/>
                <a:ea typeface="Calibri"/>
                <a:cs typeface="Calibri"/>
                <a:sym typeface="Calibri"/>
              </a:defRPr>
            </a:lvl1pPr>
            <a:lvl2pPr marL="0" indent="455189" algn="ctr" defTabSz="1104739">
              <a:spcBef>
                <a:spcPts val="0"/>
              </a:spcBef>
              <a:buSzTx/>
              <a:buNone/>
              <a:defRPr sz="5700">
                <a:solidFill>
                  <a:srgbClr val="333E47"/>
                </a:solidFill>
                <a:latin typeface="Calibri"/>
                <a:ea typeface="Calibri"/>
                <a:cs typeface="Calibri"/>
                <a:sym typeface="Calibri"/>
              </a:defRPr>
            </a:lvl2pPr>
            <a:lvl3pPr marL="0" indent="910381" algn="ctr" defTabSz="1104739">
              <a:spcBef>
                <a:spcPts val="0"/>
              </a:spcBef>
              <a:buSzTx/>
              <a:buNone/>
              <a:defRPr sz="5700">
                <a:solidFill>
                  <a:srgbClr val="333E47"/>
                </a:solidFill>
                <a:latin typeface="Calibri"/>
                <a:ea typeface="Calibri"/>
                <a:cs typeface="Calibri"/>
                <a:sym typeface="Calibri"/>
              </a:defRPr>
            </a:lvl3pPr>
            <a:lvl4pPr marL="0" indent="1365571" algn="ctr" defTabSz="1104739">
              <a:spcBef>
                <a:spcPts val="0"/>
              </a:spcBef>
              <a:buSzTx/>
              <a:buNone/>
              <a:defRPr sz="5700">
                <a:solidFill>
                  <a:srgbClr val="333E47"/>
                </a:solidFill>
                <a:latin typeface="Calibri"/>
                <a:ea typeface="Calibri"/>
                <a:cs typeface="Calibri"/>
                <a:sym typeface="Calibri"/>
              </a:defRPr>
            </a:lvl4pPr>
            <a:lvl5pPr marL="0" indent="1820760" algn="ctr" defTabSz="1104739">
              <a:spcBef>
                <a:spcPts val="0"/>
              </a:spcBef>
              <a:buSzTx/>
              <a:buNone/>
              <a:defRPr sz="5700">
                <a:solidFill>
                  <a:srgbClr val="333E47"/>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81" name="Shape 181"/>
          <p:cNvSpPr>
            <a:spLocks noGrp="1"/>
          </p:cNvSpPr>
          <p:nvPr>
            <p:ph type="sldNum" sz="quarter" idx="2"/>
          </p:nvPr>
        </p:nvSpPr>
        <p:spPr>
          <a:xfrm>
            <a:off x="22872196" y="946969"/>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65" name="image3.tif" descr="PET4085_all in_LOGO AW_YELLOW_RGB.ai"/>
          <p:cNvPicPr>
            <a:picLocks noChangeAspect="1"/>
          </p:cNvPicPr>
          <p:nvPr/>
        </p:nvPicPr>
        <p:blipFill>
          <a:blip r:embed="rId3"/>
          <a:stretch>
            <a:fillRect/>
          </a:stretch>
        </p:blipFill>
        <p:spPr>
          <a:xfrm>
            <a:off x="8021817" y="3892193"/>
            <a:ext cx="21777637" cy="12246512"/>
          </a:xfrm>
          <a:prstGeom prst="rect">
            <a:avLst/>
          </a:prstGeom>
          <a:ln w="12700">
            <a:miter lim="400000"/>
          </a:ln>
        </p:spPr>
      </p:pic>
      <p:sp>
        <p:nvSpPr>
          <p:cNvPr id="366" name="Shape 366"/>
          <p:cNvSpPr>
            <a:spLocks noGrp="1"/>
          </p:cNvSpPr>
          <p:nvPr>
            <p:ph type="body" sz="quarter" idx="1"/>
          </p:nvPr>
        </p:nvSpPr>
        <p:spPr>
          <a:xfrm>
            <a:off x="1216322"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4131" indent="-754985">
              <a:lnSpc>
                <a:spcPct val="80000"/>
              </a:lnSpc>
              <a:spcBef>
                <a:spcPts val="0"/>
              </a:spcBef>
              <a:defRPr sz="6400" b="1">
                <a:solidFill>
                  <a:srgbClr val="FFCD00"/>
                </a:solidFill>
              </a:defRPr>
            </a:lvl4pPr>
            <a:lvl5pPr marL="1353242" indent="-754985">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67" name="Shape 367"/>
          <p:cNvSpPr>
            <a:spLocks noGrp="1"/>
          </p:cNvSpPr>
          <p:nvPr>
            <p:ph type="sldNum" sz="quarter" idx="2"/>
          </p:nvPr>
        </p:nvSpPr>
        <p:spPr>
          <a:xfrm>
            <a:off x="17091155" y="12712824"/>
            <a:ext cx="384052" cy="392155"/>
          </a:xfrm>
          <a:prstGeom prst="rect">
            <a:avLst/>
          </a:prstGeom>
        </p:spPr>
        <p:txBody>
          <a:bodyPr/>
          <a:lstStyle>
            <a:lvl1pPr>
              <a:defRPr>
                <a:solidFill>
                  <a:srgbClr val="333F48"/>
                </a:solidFill>
              </a:defRPr>
            </a:lvl1pPr>
          </a:lstStyle>
          <a:p>
            <a:fld id="{86CB4B4D-7CA3-9044-876B-883B54F8677D}" type="slidenum">
              <a:t>‹#›</a:t>
            </a:fld>
            <a:endParaRPr/>
          </a:p>
        </p:txBody>
      </p:sp>
    </p:spTree>
    <p:extLst>
      <p:ext uri="{BB962C8B-B14F-4D97-AF65-F5344CB8AC3E}">
        <p14:creationId xmlns:p14="http://schemas.microsoft.com/office/powerpoint/2010/main" val="408393175"/>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type="tx">
  <p:cSld name="4_Title Slide">
    <p:spTree>
      <p:nvGrpSpPr>
        <p:cNvPr id="1" name=""/>
        <p:cNvGrpSpPr/>
        <p:nvPr/>
      </p:nvGrpSpPr>
      <p:grpSpPr>
        <a:xfrm>
          <a:off x="0" y="0"/>
          <a:ext cx="0" cy="0"/>
          <a:chOff x="0" y="0"/>
          <a:chExt cx="0" cy="0"/>
        </a:xfrm>
      </p:grpSpPr>
      <p:sp>
        <p:nvSpPr>
          <p:cNvPr id="374" name="Shape 374"/>
          <p:cNvSpPr>
            <a:spLocks noGrp="1"/>
          </p:cNvSpPr>
          <p:nvPr>
            <p:ph type="title"/>
          </p:nvPr>
        </p:nvSpPr>
        <p:spPr>
          <a:xfrm>
            <a:off x="6344934" y="4634238"/>
            <a:ext cx="11694149" cy="1998130"/>
          </a:xfrm>
          <a:prstGeom prst="rect">
            <a:avLst/>
          </a:prstGeom>
        </p:spPr>
        <p:txBody>
          <a:bodyPr>
            <a:normAutofit/>
          </a:bodyPr>
          <a:lstStyle>
            <a:lvl1pPr algn="ctr">
              <a:lnSpc>
                <a:spcPct val="100000"/>
              </a:lnSpc>
              <a:defRPr sz="13100">
                <a:solidFill>
                  <a:srgbClr val="333E47"/>
                </a:solidFill>
              </a:defRPr>
            </a:lvl1pPr>
          </a:lstStyle>
          <a:p>
            <a:r>
              <a:t>Title Text</a:t>
            </a:r>
          </a:p>
        </p:txBody>
      </p:sp>
      <p:sp>
        <p:nvSpPr>
          <p:cNvPr id="375" name="Shape 375"/>
          <p:cNvSpPr>
            <a:spLocks noGrp="1"/>
          </p:cNvSpPr>
          <p:nvPr>
            <p:ph type="body" sz="quarter" idx="1"/>
          </p:nvPr>
        </p:nvSpPr>
        <p:spPr>
          <a:xfrm>
            <a:off x="7625071" y="7177971"/>
            <a:ext cx="9133875" cy="924368"/>
          </a:xfrm>
          <a:prstGeom prst="rect">
            <a:avLst/>
          </a:prstGeom>
        </p:spPr>
        <p:txBody>
          <a:bodyPr>
            <a:normAutofit/>
          </a:bodyPr>
          <a:lstStyle>
            <a:lvl1pPr algn="ctr">
              <a:spcBef>
                <a:spcPts val="0"/>
              </a:spcBef>
              <a:defRPr sz="5900">
                <a:solidFill>
                  <a:srgbClr val="333E47"/>
                </a:solidFill>
              </a:defRPr>
            </a:lvl1pPr>
            <a:lvl2pPr indent="552220" algn="ctr">
              <a:spcBef>
                <a:spcPts val="0"/>
              </a:spcBef>
              <a:defRPr sz="5900">
                <a:solidFill>
                  <a:srgbClr val="333E47"/>
                </a:solidFill>
              </a:defRPr>
            </a:lvl2pPr>
            <a:lvl3pPr marL="0" indent="1104440" algn="ctr">
              <a:spcBef>
                <a:spcPts val="0"/>
              </a:spcBef>
              <a:buSzTx/>
              <a:buNone/>
              <a:defRPr sz="5900">
                <a:solidFill>
                  <a:srgbClr val="333E47"/>
                </a:solidFill>
              </a:defRPr>
            </a:lvl3pPr>
            <a:lvl4pPr marL="0" indent="1656659" algn="ctr">
              <a:spcBef>
                <a:spcPts val="0"/>
              </a:spcBef>
              <a:buSzTx/>
              <a:buNone/>
              <a:defRPr sz="5900">
                <a:solidFill>
                  <a:srgbClr val="333E47"/>
                </a:solidFill>
              </a:defRPr>
            </a:lvl4pPr>
            <a:lvl5pPr marL="0" indent="2208878"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376" name="Shape 376"/>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3724285831"/>
      </p:ext>
    </p:extLst>
  </p:cSld>
  <p:clrMapOvr>
    <a:masterClrMapping/>
  </p:clrMapOvr>
  <p:transition spd="med"/>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type="tx">
  <p:cSld name="5_Title and Content">
    <p:spTree>
      <p:nvGrpSpPr>
        <p:cNvPr id="1" name=""/>
        <p:cNvGrpSpPr/>
        <p:nvPr/>
      </p:nvGrpSpPr>
      <p:grpSpPr>
        <a:xfrm>
          <a:off x="0" y="0"/>
          <a:ext cx="0" cy="0"/>
          <a:chOff x="0" y="0"/>
          <a:chExt cx="0" cy="0"/>
        </a:xfrm>
      </p:grpSpPr>
      <p:sp>
        <p:nvSpPr>
          <p:cNvPr id="383" name="Shape 383"/>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384" name="Shape 384"/>
          <p:cNvSpPr>
            <a:spLocks noGrp="1"/>
          </p:cNvSpPr>
          <p:nvPr>
            <p:ph type="body" idx="1"/>
          </p:nvPr>
        </p:nvSpPr>
        <p:spPr>
          <a:xfrm>
            <a:off x="1219200" y="3156451"/>
            <a:ext cx="21945600" cy="9057648"/>
          </a:xfrm>
          <a:prstGeom prst="rect">
            <a:avLst/>
          </a:prstGeom>
        </p:spPr>
        <p:txBody>
          <a:bodyPr>
            <a:normAutofit/>
          </a:bodyPr>
          <a:lstStyle>
            <a:lvl1pPr>
              <a:spcBef>
                <a:spcPts val="0"/>
              </a:spcBef>
              <a:defRPr sz="2100">
                <a:solidFill>
                  <a:srgbClr val="000000"/>
                </a:solidFill>
              </a:defRPr>
            </a:lvl1pPr>
            <a:lvl2pPr indent="552220">
              <a:spcBef>
                <a:spcPts val="0"/>
              </a:spcBef>
              <a:defRPr sz="2100">
                <a:solidFill>
                  <a:srgbClr val="000000"/>
                </a:solidFill>
              </a:defRPr>
            </a:lvl2pPr>
            <a:lvl3pPr marL="0" indent="1104440">
              <a:spcBef>
                <a:spcPts val="0"/>
              </a:spcBef>
              <a:buSzTx/>
              <a:buNone/>
              <a:defRPr sz="2100">
                <a:solidFill>
                  <a:srgbClr val="000000"/>
                </a:solidFill>
              </a:defRPr>
            </a:lvl3pPr>
            <a:lvl4pPr marL="0" indent="1656659">
              <a:spcBef>
                <a:spcPts val="0"/>
              </a:spcBef>
              <a:buSzTx/>
              <a:buNone/>
              <a:defRPr sz="2100">
                <a:solidFill>
                  <a:srgbClr val="000000"/>
                </a:solidFill>
              </a:defRPr>
            </a:lvl4pPr>
            <a:lvl5pPr marL="0" indent="220887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85" name="Shape 385"/>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285764012"/>
      </p:ext>
    </p:extLst>
  </p:cSld>
  <p:clrMapOvr>
    <a:masterClrMapping/>
  </p:clrMapOvr>
  <p:transition spd="med"/>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type="tx">
  <p:cSld name="6_Two Content">
    <p:spTree>
      <p:nvGrpSpPr>
        <p:cNvPr id="1" name=""/>
        <p:cNvGrpSpPr/>
        <p:nvPr/>
      </p:nvGrpSpPr>
      <p:grpSpPr>
        <a:xfrm>
          <a:off x="0" y="0"/>
          <a:ext cx="0" cy="0"/>
          <a:chOff x="0" y="0"/>
          <a:chExt cx="0" cy="0"/>
        </a:xfrm>
      </p:grpSpPr>
      <p:sp>
        <p:nvSpPr>
          <p:cNvPr id="392" name="Shape 392"/>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393" name="Shape 393"/>
          <p:cNvSpPr>
            <a:spLocks noGrp="1"/>
          </p:cNvSpPr>
          <p:nvPr>
            <p:ph type="body" sz="half" idx="1"/>
          </p:nvPr>
        </p:nvSpPr>
        <p:spPr>
          <a:xfrm>
            <a:off x="1219212" y="3156451"/>
            <a:ext cx="10607043" cy="9057648"/>
          </a:xfrm>
          <a:prstGeom prst="rect">
            <a:avLst/>
          </a:prstGeom>
        </p:spPr>
        <p:txBody>
          <a:bodyPr>
            <a:normAutofit/>
          </a:bodyPr>
          <a:lstStyle>
            <a:lvl1pPr>
              <a:spcBef>
                <a:spcPts val="0"/>
              </a:spcBef>
              <a:defRPr sz="2100">
                <a:solidFill>
                  <a:srgbClr val="000000"/>
                </a:solidFill>
              </a:defRPr>
            </a:lvl1pPr>
            <a:lvl2pPr indent="552220">
              <a:spcBef>
                <a:spcPts val="0"/>
              </a:spcBef>
              <a:defRPr sz="2100">
                <a:solidFill>
                  <a:srgbClr val="000000"/>
                </a:solidFill>
              </a:defRPr>
            </a:lvl2pPr>
            <a:lvl3pPr marL="0" indent="1104440">
              <a:spcBef>
                <a:spcPts val="0"/>
              </a:spcBef>
              <a:buSzTx/>
              <a:buNone/>
              <a:defRPr sz="2100">
                <a:solidFill>
                  <a:srgbClr val="000000"/>
                </a:solidFill>
              </a:defRPr>
            </a:lvl3pPr>
            <a:lvl4pPr marL="0" indent="1656659">
              <a:spcBef>
                <a:spcPts val="0"/>
              </a:spcBef>
              <a:buSzTx/>
              <a:buNone/>
              <a:defRPr sz="2100">
                <a:solidFill>
                  <a:srgbClr val="000000"/>
                </a:solidFill>
              </a:defRPr>
            </a:lvl4pPr>
            <a:lvl5pPr marL="0" indent="2208878">
              <a:spcBef>
                <a:spcPts val="0"/>
              </a:spcBef>
              <a:buSzTx/>
              <a:buNone/>
              <a:defRPr sz="21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94" name="Shape 394"/>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2521951697"/>
      </p:ext>
    </p:extLst>
  </p:cSld>
  <p:clrMapOvr>
    <a:masterClrMapping/>
  </p:clrMapOvr>
  <p:transition spd="med"/>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type="tx">
  <p:cSld name="6_Title Only">
    <p:spTree>
      <p:nvGrpSpPr>
        <p:cNvPr id="1" name=""/>
        <p:cNvGrpSpPr/>
        <p:nvPr/>
      </p:nvGrpSpPr>
      <p:grpSpPr>
        <a:xfrm>
          <a:off x="0" y="0"/>
          <a:ext cx="0" cy="0"/>
          <a:chOff x="0" y="0"/>
          <a:chExt cx="0" cy="0"/>
        </a:xfrm>
      </p:grpSpPr>
      <p:sp>
        <p:nvSpPr>
          <p:cNvPr id="401" name="Shape 401"/>
          <p:cNvSpPr>
            <a:spLocks noGrp="1"/>
          </p:cNvSpPr>
          <p:nvPr>
            <p:ph type="title"/>
          </p:nvPr>
        </p:nvSpPr>
        <p:spPr>
          <a:xfrm>
            <a:off x="1219205" y="630362"/>
            <a:ext cx="17406671" cy="1998127"/>
          </a:xfrm>
          <a:prstGeom prst="rect">
            <a:avLst/>
          </a:prstGeom>
        </p:spPr>
        <p:txBody>
          <a:bodyPr>
            <a:normAutofit/>
          </a:bodyPr>
          <a:lstStyle>
            <a:lvl1pPr>
              <a:lnSpc>
                <a:spcPct val="100000"/>
              </a:lnSpc>
              <a:defRPr sz="13100">
                <a:solidFill>
                  <a:srgbClr val="333E47"/>
                </a:solidFill>
              </a:defRPr>
            </a:lvl1pPr>
          </a:lstStyle>
          <a:p>
            <a:r>
              <a:t>Title Text</a:t>
            </a:r>
          </a:p>
        </p:txBody>
      </p:sp>
      <p:sp>
        <p:nvSpPr>
          <p:cNvPr id="402" name="Shape 402"/>
          <p:cNvSpPr>
            <a:spLocks noGrp="1"/>
          </p:cNvSpPr>
          <p:nvPr>
            <p:ph type="sldNum" sz="quarter" idx="2"/>
          </p:nvPr>
        </p:nvSpPr>
        <p:spPr>
          <a:xfrm>
            <a:off x="22872196" y="944065"/>
            <a:ext cx="292611" cy="298785"/>
          </a:xfrm>
          <a:prstGeom prst="rect">
            <a:avLst/>
          </a:prstGeom>
        </p:spPr>
        <p:txBody>
          <a:bodyPr/>
          <a:lstStyle>
            <a:lvl1pPr defTabSz="1102697">
              <a:defRPr sz="1900"/>
            </a:lvl1pPr>
          </a:lstStyle>
          <a:p>
            <a:fld id="{86CB4B4D-7CA3-9044-876B-883B54F8677D}" type="slidenum">
              <a:t>‹#›</a:t>
            </a:fld>
            <a:endParaRPr/>
          </a:p>
        </p:txBody>
      </p:sp>
    </p:spTree>
    <p:extLst>
      <p:ext uri="{BB962C8B-B14F-4D97-AF65-F5344CB8AC3E}">
        <p14:creationId xmlns:p14="http://schemas.microsoft.com/office/powerpoint/2010/main" val="1315736090"/>
      </p:ext>
    </p:extLst>
  </p:cSld>
  <p:clrMapOvr>
    <a:masterClrMapping/>
  </p:clrMapOvr>
  <p:transition spd="med"/>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13" name="Shape 13"/>
          <p:cNvSpPr>
            <a:spLocks noGrp="1"/>
          </p:cNvSpPr>
          <p:nvPr>
            <p:ph type="body" sz="quarter" idx="1"/>
          </p:nvPr>
        </p:nvSpPr>
        <p:spPr>
          <a:xfrm>
            <a:off x="1216321" y="864396"/>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2871" indent="-722824">
              <a:lnSpc>
                <a:spcPct val="80000"/>
              </a:lnSpc>
              <a:spcBef>
                <a:spcPts val="0"/>
              </a:spcBef>
              <a:defRPr sz="6400" b="1">
                <a:solidFill>
                  <a:srgbClr val="FFCD00"/>
                </a:solidFill>
              </a:defRPr>
            </a:lvl4pPr>
            <a:lvl5pPr marL="1322915" indent="-722824">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04577065"/>
      </p:ext>
    </p:extLst>
  </p:cSld>
  <p:clrMapOvr>
    <a:masterClrMapping/>
  </p:clrMapOvr>
  <p:transition spd="med"/>
</p:sldLayout>
</file>

<file path=ppt/slideLayouts/slideLayout146.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1202400" y="967919"/>
            <a:ext cx="18287429" cy="1991903"/>
          </a:xfrm>
          <a:prstGeom prst="rect">
            <a:avLst/>
          </a:prstGeom>
        </p:spPr>
        <p:txBody>
          <a:bodyPr>
            <a:normAutofit/>
          </a:bodyPr>
          <a:lstStyle>
            <a:lvl1pPr>
              <a:defRPr sz="15500" spc="-104"/>
            </a:lvl1pPr>
          </a:lstStyle>
          <a:p>
            <a:r>
              <a:t>Title Text</a:t>
            </a:r>
          </a:p>
        </p:txBody>
      </p:sp>
      <p:sp>
        <p:nvSpPr>
          <p:cNvPr id="30" name="Shape 3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96249893"/>
      </p:ext>
    </p:extLst>
  </p:cSld>
  <p:clrMapOvr>
    <a:masterClrMapping/>
  </p:clrMapOvr>
  <p:transition spd="med"/>
</p:sldLayout>
</file>

<file path=ppt/slideLayouts/slideLayout147.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1202401" y="916116"/>
            <a:ext cx="19427034" cy="1777307"/>
          </a:xfrm>
          <a:prstGeom prst="rect">
            <a:avLst/>
          </a:prstGeom>
        </p:spPr>
        <p:txBody>
          <a:bodyPr>
            <a:normAutofit/>
          </a:bodyPr>
          <a:lstStyle>
            <a:lvl1pPr>
              <a:lnSpc>
                <a:spcPct val="80000"/>
              </a:lnSpc>
              <a:defRPr sz="6400" b="1"/>
            </a:lvl1pPr>
            <a:lvl2pPr>
              <a:lnSpc>
                <a:spcPct val="80000"/>
              </a:lnSpc>
              <a:defRPr sz="6400" b="1"/>
            </a:lvl2pPr>
            <a:lvl3pPr marL="722824" indent="-722824">
              <a:lnSpc>
                <a:spcPct val="80000"/>
              </a:lnSpc>
              <a:defRPr sz="6400" b="1"/>
            </a:lvl3pPr>
            <a:lvl4pPr marL="1022871" indent="-722824">
              <a:lnSpc>
                <a:spcPct val="80000"/>
              </a:lnSpc>
              <a:defRPr sz="6400" b="1"/>
            </a:lvl4pPr>
            <a:lvl5pPr marL="1322915" indent="-722824">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41167608"/>
      </p:ext>
    </p:extLst>
  </p:cSld>
  <p:clrMapOvr>
    <a:masterClrMapping/>
  </p:clrMapOvr>
  <p:transition spd="med"/>
</p:sldLayout>
</file>

<file path=ppt/slideLayouts/slideLayout148.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3" y="907981"/>
            <a:ext cx="21979210" cy="824773"/>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2" y="3871711"/>
            <a:ext cx="19427033" cy="4355107"/>
          </a:xfrm>
          <a:prstGeom prst="rect">
            <a:avLst/>
          </a:prstGeom>
        </p:spPr>
        <p:txBody>
          <a:bodyPr>
            <a:normAutofit/>
          </a:bodyPr>
          <a:lstStyle>
            <a:lvl1pPr>
              <a:tabLst>
                <a:tab pos="17558901" algn="r"/>
              </a:tabLst>
              <a:defRPr sz="3300" b="1"/>
            </a:lvl1pPr>
            <a:lvl2pPr>
              <a:tabLst>
                <a:tab pos="17558901" algn="r"/>
              </a:tabLst>
              <a:defRPr sz="3300" b="1"/>
            </a:lvl2pPr>
            <a:lvl3pPr>
              <a:tabLst>
                <a:tab pos="17558901" algn="r"/>
              </a:tabLst>
              <a:defRPr sz="3300" b="1"/>
            </a:lvl3pPr>
            <a:lvl4pPr>
              <a:tabLst>
                <a:tab pos="17558901" algn="r"/>
              </a:tabLst>
              <a:defRPr sz="3300" b="1"/>
            </a:lvl4pPr>
            <a:lvl5pPr>
              <a:tabLst>
                <a:tab pos="17558901"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91790814"/>
      </p:ext>
    </p:extLst>
  </p:cSld>
  <p:clrMapOvr>
    <a:masterClrMapping/>
  </p:clrMapOvr>
  <p:transition spd="med"/>
</p:sldLayout>
</file>

<file path=ppt/slideLayouts/slideLayout149.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11294288" y="3871684"/>
            <a:ext cx="9297471" cy="3903662"/>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1202399" y="916116"/>
            <a:ext cx="19427033" cy="1777307"/>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6923859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Only 0">
    <p:bg>
      <p:bgPr>
        <a:blipFill rotWithShape="1">
          <a:blip r:embed="rId2"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05" name="Shape 205"/>
          <p:cNvSpPr>
            <a:spLocks noGrp="1"/>
          </p:cNvSpPr>
          <p:nvPr>
            <p:ph type="title"/>
          </p:nvPr>
        </p:nvSpPr>
        <p:spPr>
          <a:xfrm>
            <a:off x="1219210" y="633306"/>
            <a:ext cx="17406671" cy="1997148"/>
          </a:xfrm>
          <a:prstGeom prst="rect">
            <a:avLst/>
          </a:prstGeom>
        </p:spPr>
        <p:txBody>
          <a:bodyPr lIns="0" tIns="0" rIns="0" bIns="0" anchor="t"/>
          <a:lstStyle>
            <a:lvl1pPr algn="l" defTabSz="1104739">
              <a:defRPr sz="12900" b="1">
                <a:solidFill>
                  <a:srgbClr val="333E47"/>
                </a:solidFill>
                <a:latin typeface="Calibri"/>
                <a:ea typeface="Calibri"/>
                <a:cs typeface="Calibri"/>
                <a:sym typeface="Calibri"/>
              </a:defRPr>
            </a:lvl1pPr>
          </a:lstStyle>
          <a:p>
            <a:r>
              <a:t>Title Text</a:t>
            </a:r>
          </a:p>
        </p:txBody>
      </p:sp>
      <p:sp>
        <p:nvSpPr>
          <p:cNvPr id="206" name="Shape 206"/>
          <p:cNvSpPr>
            <a:spLocks noGrp="1"/>
          </p:cNvSpPr>
          <p:nvPr>
            <p:ph type="sldNum" sz="quarter" idx="2"/>
          </p:nvPr>
        </p:nvSpPr>
        <p:spPr>
          <a:xfrm>
            <a:off x="22872196" y="946969"/>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5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1202401" y="916116"/>
            <a:ext cx="19427034" cy="1777307"/>
          </a:xfrm>
          <a:prstGeom prst="rect">
            <a:avLst/>
          </a:prstGeom>
        </p:spPr>
        <p:txBody>
          <a:bodyPr>
            <a:normAutofit/>
          </a:bodyPr>
          <a:lstStyle>
            <a:lvl1pPr>
              <a:lnSpc>
                <a:spcPct val="80000"/>
              </a:lnSpc>
              <a:defRPr sz="6400" b="1"/>
            </a:lvl1pPr>
            <a:lvl2pPr>
              <a:lnSpc>
                <a:spcPct val="80000"/>
              </a:lnSpc>
              <a:defRPr sz="6400" b="1"/>
            </a:lvl2pPr>
            <a:lvl3pPr marL="722824" indent="-722824">
              <a:lnSpc>
                <a:spcPct val="80000"/>
              </a:lnSpc>
              <a:defRPr sz="6400" b="1"/>
            </a:lvl3pPr>
            <a:lvl4pPr marL="1022871" indent="-722824">
              <a:lnSpc>
                <a:spcPct val="80000"/>
              </a:lnSpc>
              <a:defRPr sz="6400" b="1"/>
            </a:lvl4pPr>
            <a:lvl5pPr marL="1322915" indent="-722824">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368576622"/>
      </p:ext>
    </p:extLst>
  </p:cSld>
  <p:clrMapOvr>
    <a:masterClrMapping/>
  </p:clrMapOvr>
  <p:transition spd="med"/>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72" name="Shape 72"/>
          <p:cNvSpPr>
            <a:spLocks noGrp="1"/>
          </p:cNvSpPr>
          <p:nvPr>
            <p:ph type="body" sz="quarter" idx="1"/>
          </p:nvPr>
        </p:nvSpPr>
        <p:spPr>
          <a:xfrm>
            <a:off x="1216321" y="864396"/>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2871" indent="-722824">
              <a:lnSpc>
                <a:spcPct val="80000"/>
              </a:lnSpc>
              <a:spcBef>
                <a:spcPts val="0"/>
              </a:spcBef>
              <a:defRPr sz="6400" b="1">
                <a:solidFill>
                  <a:srgbClr val="FFCD00"/>
                </a:solidFill>
              </a:defRPr>
            </a:lvl4pPr>
            <a:lvl5pPr marL="1322915" indent="-722824">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78419567"/>
      </p:ext>
    </p:extLst>
  </p:cSld>
  <p:clrMapOvr>
    <a:masterClrMapping/>
  </p:clrMapOvr>
  <p:transition spd="med"/>
</p:sldLayout>
</file>

<file path=ppt/slideLayouts/slideLayout15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0" name="Shape 80"/>
          <p:cNvSpPr>
            <a:spLocks noGrp="1"/>
          </p:cNvSpPr>
          <p:nvPr>
            <p:ph type="sldNum" sz="quarter" idx="2"/>
          </p:nvPr>
        </p:nvSpPr>
        <p:spPr>
          <a:prstGeom prst="rect">
            <a:avLst/>
          </a:prstGeom>
        </p:spPr>
        <p:txBody>
          <a:body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89450680"/>
      </p:ext>
    </p:extLst>
  </p:cSld>
  <p:clrMapOvr>
    <a:masterClrMapping/>
  </p:clrMapOvr>
  <p:transition spd="med"/>
</p:sldLayout>
</file>

<file path=ppt/slideLayouts/slideLayout153.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6344927" y="4634249"/>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88" name="Shape 88"/>
          <p:cNvSpPr>
            <a:spLocks noGrp="1"/>
          </p:cNvSpPr>
          <p:nvPr>
            <p:ph type="body" sz="quarter" idx="1"/>
          </p:nvPr>
        </p:nvSpPr>
        <p:spPr>
          <a:xfrm>
            <a:off x="7625114" y="7177972"/>
            <a:ext cx="9133877" cy="915032"/>
          </a:xfrm>
          <a:prstGeom prst="rect">
            <a:avLst/>
          </a:prstGeom>
        </p:spPr>
        <p:txBody>
          <a:bodyPr>
            <a:normAutofit/>
          </a:bodyPr>
          <a:lstStyle>
            <a:lvl1pPr algn="ctr">
              <a:spcBef>
                <a:spcPts val="0"/>
              </a:spcBef>
              <a:defRPr sz="5900">
                <a:solidFill>
                  <a:srgbClr val="333E47"/>
                </a:solidFill>
              </a:defRPr>
            </a:lvl1pPr>
            <a:lvl2pPr indent="553664" algn="ctr">
              <a:spcBef>
                <a:spcPts val="0"/>
              </a:spcBef>
              <a:defRPr sz="5900">
                <a:solidFill>
                  <a:srgbClr val="333E47"/>
                </a:solidFill>
              </a:defRPr>
            </a:lvl2pPr>
            <a:lvl3pPr marL="0" indent="1107330" algn="ctr">
              <a:spcBef>
                <a:spcPts val="0"/>
              </a:spcBef>
              <a:buSzTx/>
              <a:buNone/>
              <a:defRPr sz="5900">
                <a:solidFill>
                  <a:srgbClr val="333E47"/>
                </a:solidFill>
              </a:defRPr>
            </a:lvl3pPr>
            <a:lvl4pPr marL="0" indent="1660998" algn="ctr">
              <a:spcBef>
                <a:spcPts val="0"/>
              </a:spcBef>
              <a:buSzTx/>
              <a:buNone/>
              <a:defRPr sz="5900">
                <a:solidFill>
                  <a:srgbClr val="333E47"/>
                </a:solidFill>
              </a:defRPr>
            </a:lvl4pPr>
            <a:lvl5pPr marL="0" indent="2214666"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22725890" y="943943"/>
            <a:ext cx="438917" cy="448178"/>
          </a:xfrm>
          <a:prstGeom prst="rect">
            <a:avLst/>
          </a:prstGeom>
        </p:spPr>
        <p:txBody>
          <a:bodyPr/>
          <a:lstStyle>
            <a:lvl1pPr defTabSz="1106272">
              <a:defRPr sz="2900"/>
            </a:lvl1pPr>
          </a:lstStyle>
          <a:p>
            <a:fld id="{86CB4B4D-7CA3-9044-876B-883B54F8677D}" type="slidenum">
              <a:rPr lang="uk-UA" smtClean="0">
                <a:latin typeface="Calibri"/>
                <a:ea typeface="Calibri"/>
                <a:cs typeface="Calibri"/>
              </a:rPr>
              <a:pPr/>
              <a:t>‹#›</a:t>
            </a:fld>
            <a:endParaRPr lang="uk-UA" dirty="0">
              <a:latin typeface="Calibri"/>
              <a:ea typeface="Calibri"/>
              <a:cs typeface="Calibri"/>
            </a:endParaRPr>
          </a:p>
        </p:txBody>
      </p:sp>
    </p:spTree>
    <p:extLst>
      <p:ext uri="{BB962C8B-B14F-4D97-AF65-F5344CB8AC3E}">
        <p14:creationId xmlns:p14="http://schemas.microsoft.com/office/powerpoint/2010/main" val="4228955550"/>
      </p:ext>
    </p:extLst>
  </p:cSld>
  <p:clrMapOvr>
    <a:masterClrMapping/>
  </p:clrMapOvr>
  <p:transition spd="med"/>
</p:sldLayout>
</file>

<file path=ppt/slideLayouts/slideLayout154.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219233"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06" name="Shape 106"/>
          <p:cNvSpPr>
            <a:spLocks noGrp="1"/>
          </p:cNvSpPr>
          <p:nvPr>
            <p:ph type="body" sz="quarter" idx="1"/>
          </p:nvPr>
        </p:nvSpPr>
        <p:spPr>
          <a:xfrm>
            <a:off x="1219204" y="3156471"/>
            <a:ext cx="10607042" cy="336135"/>
          </a:xfrm>
          <a:prstGeom prst="rect">
            <a:avLst/>
          </a:prstGeom>
        </p:spPr>
        <p:txBody>
          <a:bodyPr>
            <a:normAutofit/>
          </a:bodyPr>
          <a:lstStyle>
            <a:lvl1pPr>
              <a:spcBef>
                <a:spcPts val="0"/>
              </a:spcBef>
              <a:defRPr sz="2200">
                <a:solidFill>
                  <a:srgbClr val="000000"/>
                </a:solidFill>
              </a:defRPr>
            </a:lvl1pPr>
            <a:lvl2pPr indent="553664">
              <a:spcBef>
                <a:spcPts val="0"/>
              </a:spcBef>
              <a:defRPr sz="2200">
                <a:solidFill>
                  <a:srgbClr val="000000"/>
                </a:solidFill>
              </a:defRPr>
            </a:lvl2pPr>
            <a:lvl3pPr marL="0" indent="1107330">
              <a:spcBef>
                <a:spcPts val="0"/>
              </a:spcBef>
              <a:buSzTx/>
              <a:buNone/>
              <a:defRPr sz="2200">
                <a:solidFill>
                  <a:srgbClr val="000000"/>
                </a:solidFill>
              </a:defRPr>
            </a:lvl3pPr>
            <a:lvl4pPr marL="0" indent="1660998">
              <a:spcBef>
                <a:spcPts val="0"/>
              </a:spcBef>
              <a:buSzTx/>
              <a:buNone/>
              <a:defRPr sz="2200">
                <a:solidFill>
                  <a:srgbClr val="000000"/>
                </a:solidFill>
              </a:defRPr>
            </a:lvl4pPr>
            <a:lvl5pPr marL="0" indent="2214666">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179212933"/>
      </p:ext>
    </p:extLst>
  </p:cSld>
  <p:clrMapOvr>
    <a:masterClrMapping/>
  </p:clrMapOvr>
  <p:transition spd="med"/>
</p:sldLayout>
</file>

<file path=ppt/slideLayouts/slideLayout155.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219233"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15" name="Shape 115"/>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208738140"/>
      </p:ext>
    </p:extLst>
  </p:cSld>
  <p:clrMapOvr>
    <a:masterClrMapping/>
  </p:clrMapOvr>
  <p:transition spd="med"/>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219233"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23" name="Shape 123"/>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529063893"/>
      </p:ext>
    </p:extLst>
  </p:cSld>
  <p:clrMapOvr>
    <a:masterClrMapping/>
  </p:clrMapOvr>
  <p:transition spd="med"/>
</p:sldLayout>
</file>

<file path=ppt/slideLayouts/slideLayout157.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6344927" y="4634237"/>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138" name="Shape 138"/>
          <p:cNvSpPr>
            <a:spLocks noGrp="1"/>
          </p:cNvSpPr>
          <p:nvPr>
            <p:ph type="body" sz="quarter" idx="1"/>
          </p:nvPr>
        </p:nvSpPr>
        <p:spPr>
          <a:xfrm>
            <a:off x="7625066" y="7177972"/>
            <a:ext cx="9133875" cy="915032"/>
          </a:xfrm>
          <a:prstGeom prst="rect">
            <a:avLst/>
          </a:prstGeom>
        </p:spPr>
        <p:txBody>
          <a:bodyPr>
            <a:normAutofit/>
          </a:bodyPr>
          <a:lstStyle>
            <a:lvl1pPr algn="ctr">
              <a:spcBef>
                <a:spcPts val="0"/>
              </a:spcBef>
              <a:defRPr sz="5900">
                <a:solidFill>
                  <a:srgbClr val="333E47"/>
                </a:solidFill>
              </a:defRPr>
            </a:lvl1pPr>
            <a:lvl2pPr indent="553846" algn="ctr">
              <a:spcBef>
                <a:spcPts val="0"/>
              </a:spcBef>
              <a:defRPr sz="5900">
                <a:solidFill>
                  <a:srgbClr val="333E47"/>
                </a:solidFill>
              </a:defRPr>
            </a:lvl2pPr>
            <a:lvl3pPr marL="0" indent="1107691" algn="ctr">
              <a:spcBef>
                <a:spcPts val="0"/>
              </a:spcBef>
              <a:buSzTx/>
              <a:buNone/>
              <a:defRPr sz="5900">
                <a:solidFill>
                  <a:srgbClr val="333E47"/>
                </a:solidFill>
              </a:defRPr>
            </a:lvl3pPr>
            <a:lvl4pPr marL="0" indent="1661536" algn="ctr">
              <a:spcBef>
                <a:spcPts val="0"/>
              </a:spcBef>
              <a:buSzTx/>
              <a:buNone/>
              <a:defRPr sz="5900">
                <a:solidFill>
                  <a:srgbClr val="333E47"/>
                </a:solidFill>
              </a:defRPr>
            </a:lvl4pPr>
            <a:lvl5pPr marL="0" indent="2215384"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22872192" y="943976"/>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32195401"/>
      </p:ext>
    </p:extLst>
  </p:cSld>
  <p:clrMapOvr>
    <a:masterClrMapping/>
  </p:clrMapOvr>
  <p:transition spd="med"/>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219233"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48" name="Shape 148"/>
          <p:cNvSpPr>
            <a:spLocks noGrp="1"/>
          </p:cNvSpPr>
          <p:nvPr>
            <p:ph type="body" sz="quarter" idx="1"/>
          </p:nvPr>
        </p:nvSpPr>
        <p:spPr>
          <a:xfrm>
            <a:off x="1219200" y="3156455"/>
            <a:ext cx="21945600" cy="336135"/>
          </a:xfrm>
          <a:prstGeom prst="rect">
            <a:avLst/>
          </a:prstGeom>
        </p:spPr>
        <p:txBody>
          <a:bodyPr>
            <a:normAutofit/>
          </a:bodyPr>
          <a:lstStyle>
            <a:lvl1pPr>
              <a:spcBef>
                <a:spcPts val="0"/>
              </a:spcBef>
              <a:defRPr sz="2200">
                <a:solidFill>
                  <a:srgbClr val="000000"/>
                </a:solidFill>
              </a:defRPr>
            </a:lvl1pPr>
            <a:lvl2pPr indent="553846">
              <a:spcBef>
                <a:spcPts val="0"/>
              </a:spcBef>
              <a:defRPr sz="2200">
                <a:solidFill>
                  <a:srgbClr val="000000"/>
                </a:solidFill>
              </a:defRPr>
            </a:lvl2pPr>
            <a:lvl3pPr marL="0" indent="1107691">
              <a:spcBef>
                <a:spcPts val="0"/>
              </a:spcBef>
              <a:buSzTx/>
              <a:buNone/>
              <a:defRPr sz="2200">
                <a:solidFill>
                  <a:srgbClr val="000000"/>
                </a:solidFill>
              </a:defRPr>
            </a:lvl3pPr>
            <a:lvl4pPr marL="0" indent="1661536">
              <a:spcBef>
                <a:spcPts val="0"/>
              </a:spcBef>
              <a:buSzTx/>
              <a:buNone/>
              <a:defRPr sz="2200">
                <a:solidFill>
                  <a:srgbClr val="000000"/>
                </a:solidFill>
              </a:defRPr>
            </a:lvl4pPr>
            <a:lvl5pPr marL="0" indent="2215384">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22872192" y="943976"/>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50801161"/>
      </p:ext>
    </p:extLst>
  </p:cSld>
  <p:clrMapOvr>
    <a:masterClrMapping/>
  </p:clrMapOvr>
  <p:transition spd="med"/>
</p:sldLayout>
</file>

<file path=ppt/slideLayouts/slideLayout159.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219233"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57" name="Shape 157"/>
          <p:cNvSpPr>
            <a:spLocks noGrp="1"/>
          </p:cNvSpPr>
          <p:nvPr>
            <p:ph type="body" sz="quarter" idx="1"/>
          </p:nvPr>
        </p:nvSpPr>
        <p:spPr>
          <a:xfrm>
            <a:off x="1219204" y="3156455"/>
            <a:ext cx="10607042" cy="336135"/>
          </a:xfrm>
          <a:prstGeom prst="rect">
            <a:avLst/>
          </a:prstGeom>
        </p:spPr>
        <p:txBody>
          <a:bodyPr>
            <a:normAutofit/>
          </a:bodyPr>
          <a:lstStyle>
            <a:lvl1pPr>
              <a:spcBef>
                <a:spcPts val="0"/>
              </a:spcBef>
              <a:defRPr sz="2200">
                <a:solidFill>
                  <a:srgbClr val="000000"/>
                </a:solidFill>
              </a:defRPr>
            </a:lvl1pPr>
            <a:lvl2pPr indent="553846">
              <a:spcBef>
                <a:spcPts val="0"/>
              </a:spcBef>
              <a:defRPr sz="2200">
                <a:solidFill>
                  <a:srgbClr val="000000"/>
                </a:solidFill>
              </a:defRPr>
            </a:lvl2pPr>
            <a:lvl3pPr marL="0" indent="1107691">
              <a:spcBef>
                <a:spcPts val="0"/>
              </a:spcBef>
              <a:buSzTx/>
              <a:buNone/>
              <a:defRPr sz="2200">
                <a:solidFill>
                  <a:srgbClr val="000000"/>
                </a:solidFill>
              </a:defRPr>
            </a:lvl3pPr>
            <a:lvl4pPr marL="0" indent="1661536">
              <a:spcBef>
                <a:spcPts val="0"/>
              </a:spcBef>
              <a:buSzTx/>
              <a:buNone/>
              <a:defRPr sz="2200">
                <a:solidFill>
                  <a:srgbClr val="000000"/>
                </a:solidFill>
              </a:defRPr>
            </a:lvl4pPr>
            <a:lvl5pPr marL="0" indent="2215384">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22872192" y="943976"/>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561752712"/>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Blank copy 2">
    <p:spTree>
      <p:nvGrpSpPr>
        <p:cNvPr id="1" name=""/>
        <p:cNvGrpSpPr/>
        <p:nvPr/>
      </p:nvGrpSpPr>
      <p:grpSpPr>
        <a:xfrm>
          <a:off x="0" y="0"/>
          <a:ext cx="0" cy="0"/>
          <a:chOff x="0" y="0"/>
          <a:chExt cx="0" cy="0"/>
        </a:xfrm>
      </p:grpSpPr>
      <p:sp>
        <p:nvSpPr>
          <p:cNvPr id="220" name="Shape 220"/>
          <p:cNvSpPr>
            <a:spLocks noGrp="1"/>
          </p:cNvSpPr>
          <p:nvPr>
            <p:ph type="sldNum" sz="quarter" idx="2"/>
          </p:nvPr>
        </p:nvSpPr>
        <p:spPr>
          <a:xfrm>
            <a:off x="11647035" y="12769575"/>
            <a:ext cx="1087268" cy="1079987"/>
          </a:xfrm>
          <a:prstGeom prst="rect">
            <a:avLst/>
          </a:prstGeom>
        </p:spPr>
        <p:txBody>
          <a:bodyPr lIns="100012" tIns="100012" rIns="100012" bIns="100012"/>
          <a:lstStyle>
            <a:lvl1pPr defTabSz="817921">
              <a:defRPr sz="5700">
                <a:uFill>
                  <a:solidFill>
                    <a:srgbClr val="000000"/>
                  </a:solidFill>
                </a:u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60.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219233"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66" name="Shape 166"/>
          <p:cNvSpPr>
            <a:spLocks noGrp="1"/>
          </p:cNvSpPr>
          <p:nvPr>
            <p:ph type="sldNum" sz="quarter" idx="2"/>
          </p:nvPr>
        </p:nvSpPr>
        <p:spPr>
          <a:xfrm>
            <a:off x="22872192" y="943976"/>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7426044"/>
      </p:ext>
    </p:extLst>
  </p:cSld>
  <p:clrMapOvr>
    <a:masterClrMapping/>
  </p:clrMapOvr>
  <p:transition spd="med"/>
</p:sldLayout>
</file>

<file path=ppt/slideLayouts/slideLayout161.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22872192" y="943976"/>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38132948"/>
      </p:ext>
    </p:extLst>
  </p:cSld>
  <p:clrMapOvr>
    <a:masterClrMapping/>
  </p:clrMapOvr>
  <p:transition spd="med"/>
</p:sldLayout>
</file>

<file path=ppt/slideLayouts/slideLayout162.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81" name="Shape 181"/>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007" algn="ctr">
              <a:spcBef>
                <a:spcPts val="0"/>
              </a:spcBef>
              <a:defRPr sz="5900">
                <a:solidFill>
                  <a:srgbClr val="333E47"/>
                </a:solidFill>
              </a:defRPr>
            </a:lvl2pPr>
            <a:lvl3pPr marL="0" indent="1108014" algn="ctr">
              <a:spcBef>
                <a:spcPts val="0"/>
              </a:spcBef>
              <a:buSzTx/>
              <a:buNone/>
              <a:defRPr sz="5900">
                <a:solidFill>
                  <a:srgbClr val="333E47"/>
                </a:solidFill>
              </a:defRPr>
            </a:lvl3pPr>
            <a:lvl4pPr marL="0" indent="1662020" algn="ctr">
              <a:spcBef>
                <a:spcPts val="0"/>
              </a:spcBef>
              <a:buSzTx/>
              <a:buNone/>
              <a:defRPr sz="5900">
                <a:solidFill>
                  <a:srgbClr val="333E47"/>
                </a:solidFill>
              </a:defRPr>
            </a:lvl4pPr>
            <a:lvl5pPr marL="0" indent="2216027"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31001229"/>
      </p:ext>
    </p:extLst>
  </p:cSld>
  <p:clrMapOvr>
    <a:masterClrMapping/>
  </p:clrMapOvr>
  <p:transition spd="med"/>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90" name="Shape 190"/>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007" algn="ctr">
              <a:spcBef>
                <a:spcPts val="0"/>
              </a:spcBef>
              <a:defRPr sz="5900">
                <a:solidFill>
                  <a:srgbClr val="333E47"/>
                </a:solidFill>
              </a:defRPr>
            </a:lvl2pPr>
            <a:lvl3pPr marL="0" indent="1108014" algn="ctr">
              <a:spcBef>
                <a:spcPts val="0"/>
              </a:spcBef>
              <a:buSzTx/>
              <a:buNone/>
              <a:defRPr sz="5900">
                <a:solidFill>
                  <a:srgbClr val="333E47"/>
                </a:solidFill>
              </a:defRPr>
            </a:lvl3pPr>
            <a:lvl4pPr marL="0" indent="1662020" algn="ctr">
              <a:spcBef>
                <a:spcPts val="0"/>
              </a:spcBef>
              <a:buSzTx/>
              <a:buNone/>
              <a:defRPr sz="5900">
                <a:solidFill>
                  <a:srgbClr val="333E47"/>
                </a:solidFill>
              </a:defRPr>
            </a:lvl4pPr>
            <a:lvl5pPr marL="0" indent="2216027"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69983874"/>
      </p:ext>
    </p:extLst>
  </p:cSld>
  <p:clrMapOvr>
    <a:masterClrMapping/>
  </p:clrMapOvr>
  <p:transition spd="med"/>
</p:sldLayout>
</file>

<file path=ppt/slideLayouts/slideLayout164.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219233" y="630274"/>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199" name="Shape 199"/>
          <p:cNvSpPr>
            <a:spLocks noGrp="1"/>
          </p:cNvSpPr>
          <p:nvPr>
            <p:ph type="body" idx="1"/>
          </p:nvPr>
        </p:nvSpPr>
        <p:spPr>
          <a:xfrm>
            <a:off x="1219200" y="3156450"/>
            <a:ext cx="21945600" cy="9057647"/>
          </a:xfrm>
          <a:prstGeom prst="rect">
            <a:avLst/>
          </a:prstGeom>
        </p:spPr>
        <p:txBody>
          <a:bodyPr>
            <a:normAutofit/>
          </a:bodyPr>
          <a:lstStyle>
            <a:lvl1pPr>
              <a:spcBef>
                <a:spcPts val="0"/>
              </a:spcBef>
              <a:defRPr sz="2200">
                <a:solidFill>
                  <a:srgbClr val="000000"/>
                </a:solidFill>
              </a:defRPr>
            </a:lvl1pPr>
            <a:lvl2pPr indent="554007">
              <a:spcBef>
                <a:spcPts val="0"/>
              </a:spcBef>
              <a:defRPr sz="2200">
                <a:solidFill>
                  <a:srgbClr val="000000"/>
                </a:solidFill>
              </a:defRPr>
            </a:lvl2pPr>
            <a:lvl3pPr marL="0" indent="1108014">
              <a:spcBef>
                <a:spcPts val="0"/>
              </a:spcBef>
              <a:buSzTx/>
              <a:buNone/>
              <a:defRPr sz="2200">
                <a:solidFill>
                  <a:srgbClr val="000000"/>
                </a:solidFill>
              </a:defRPr>
            </a:lvl3pPr>
            <a:lvl4pPr marL="0" indent="1662020">
              <a:spcBef>
                <a:spcPts val="0"/>
              </a:spcBef>
              <a:buSzTx/>
              <a:buNone/>
              <a:defRPr sz="2200">
                <a:solidFill>
                  <a:srgbClr val="000000"/>
                </a:solidFill>
              </a:defRPr>
            </a:lvl4pPr>
            <a:lvl5pPr marL="0" indent="221602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177384718"/>
      </p:ext>
    </p:extLst>
  </p:cSld>
  <p:clrMapOvr>
    <a:masterClrMapping/>
  </p:clrMapOvr>
  <p:transition spd="med"/>
</p:sldLayout>
</file>

<file path=ppt/slideLayouts/slideLayout165.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219233" y="630274"/>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08" name="Shape 208"/>
          <p:cNvSpPr>
            <a:spLocks noGrp="1"/>
          </p:cNvSpPr>
          <p:nvPr>
            <p:ph type="body" sz="half" idx="1"/>
          </p:nvPr>
        </p:nvSpPr>
        <p:spPr>
          <a:xfrm>
            <a:off x="1219204" y="3156450"/>
            <a:ext cx="10607042" cy="9057647"/>
          </a:xfrm>
          <a:prstGeom prst="rect">
            <a:avLst/>
          </a:prstGeom>
        </p:spPr>
        <p:txBody>
          <a:bodyPr>
            <a:normAutofit/>
          </a:bodyPr>
          <a:lstStyle>
            <a:lvl1pPr>
              <a:spcBef>
                <a:spcPts val="0"/>
              </a:spcBef>
              <a:defRPr sz="2200">
                <a:solidFill>
                  <a:srgbClr val="000000"/>
                </a:solidFill>
              </a:defRPr>
            </a:lvl1pPr>
            <a:lvl2pPr indent="554007">
              <a:spcBef>
                <a:spcPts val="0"/>
              </a:spcBef>
              <a:defRPr sz="2200">
                <a:solidFill>
                  <a:srgbClr val="000000"/>
                </a:solidFill>
              </a:defRPr>
            </a:lvl2pPr>
            <a:lvl3pPr marL="0" indent="1108014">
              <a:spcBef>
                <a:spcPts val="0"/>
              </a:spcBef>
              <a:buSzTx/>
              <a:buNone/>
              <a:defRPr sz="2200">
                <a:solidFill>
                  <a:srgbClr val="000000"/>
                </a:solidFill>
              </a:defRPr>
            </a:lvl3pPr>
            <a:lvl4pPr marL="0" indent="1662020">
              <a:spcBef>
                <a:spcPts val="0"/>
              </a:spcBef>
              <a:buSzTx/>
              <a:buNone/>
              <a:defRPr sz="2200">
                <a:solidFill>
                  <a:srgbClr val="000000"/>
                </a:solidFill>
              </a:defRPr>
            </a:lvl4pPr>
            <a:lvl5pPr marL="0" indent="221602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490973245"/>
      </p:ext>
    </p:extLst>
  </p:cSld>
  <p:clrMapOvr>
    <a:masterClrMapping/>
  </p:clrMapOvr>
  <p:transition spd="med"/>
</p:sldLayout>
</file>

<file path=ppt/slideLayouts/slideLayout166.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219233" y="630274"/>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17" name="Shape 217"/>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06677838"/>
      </p:ext>
    </p:extLst>
  </p:cSld>
  <p:clrMapOvr>
    <a:masterClrMapping/>
  </p:clrMapOvr>
  <p:transition spd="med"/>
</p:sldLayout>
</file>

<file path=ppt/slideLayouts/slideLayout167.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24" name="Shape 224"/>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91952734"/>
      </p:ext>
    </p:extLst>
  </p:cSld>
  <p:clrMapOvr>
    <a:masterClrMapping/>
  </p:clrMapOvr>
  <p:transition spd="med"/>
</p:sldLayout>
</file>

<file path=ppt/slideLayouts/slideLayout168.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463689329"/>
      </p:ext>
    </p:extLst>
  </p:cSld>
  <p:clrMapOvr>
    <a:masterClrMapping/>
  </p:clrMapOvr>
  <p:transition spd="med"/>
</p:sldLayout>
</file>

<file path=ppt/slideLayouts/slideLayout169.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38" name="Shape 238"/>
          <p:cNvSpPr>
            <a:spLocks noGrp="1"/>
          </p:cNvSpPr>
          <p:nvPr>
            <p:ph type="body" sz="quarter" idx="1"/>
          </p:nvPr>
        </p:nvSpPr>
        <p:spPr>
          <a:xfrm>
            <a:off x="1202397" y="916100"/>
            <a:ext cx="19427034" cy="1586053"/>
          </a:xfrm>
          <a:prstGeom prst="rect">
            <a:avLst/>
          </a:prstGeom>
        </p:spPr>
        <p:txBody>
          <a:bodyPr>
            <a:normAutofit/>
          </a:bodyPr>
          <a:lstStyle>
            <a:lvl1pPr>
              <a:lnSpc>
                <a:spcPct val="80000"/>
              </a:lnSpc>
              <a:spcBef>
                <a:spcPts val="0"/>
              </a:spcBef>
              <a:defRPr sz="6300" b="1">
                <a:solidFill>
                  <a:srgbClr val="000000"/>
                </a:solidFill>
              </a:defRPr>
            </a:lvl1pPr>
            <a:lvl2pPr indent="554007">
              <a:lnSpc>
                <a:spcPct val="80000"/>
              </a:lnSpc>
              <a:spcBef>
                <a:spcPts val="0"/>
              </a:spcBef>
              <a:defRPr sz="6300" b="1">
                <a:solidFill>
                  <a:srgbClr val="000000"/>
                </a:solidFill>
              </a:defRPr>
            </a:lvl2pPr>
            <a:lvl3pPr marL="0" indent="1108014">
              <a:lnSpc>
                <a:spcPct val="80000"/>
              </a:lnSpc>
              <a:spcBef>
                <a:spcPts val="0"/>
              </a:spcBef>
              <a:buSzTx/>
              <a:buNone/>
              <a:defRPr sz="6300" b="1">
                <a:solidFill>
                  <a:srgbClr val="000000"/>
                </a:solidFill>
              </a:defRPr>
            </a:lvl3pPr>
            <a:lvl4pPr marL="0" indent="1662020">
              <a:lnSpc>
                <a:spcPct val="80000"/>
              </a:lnSpc>
              <a:spcBef>
                <a:spcPts val="0"/>
              </a:spcBef>
              <a:buSzTx/>
              <a:buNone/>
              <a:defRPr sz="6300" b="1">
                <a:solidFill>
                  <a:srgbClr val="000000"/>
                </a:solidFill>
              </a:defRPr>
            </a:lvl4pPr>
            <a:lvl5pPr marL="0" indent="2216027">
              <a:lnSpc>
                <a:spcPct val="80000"/>
              </a:lnSpc>
              <a:spcBef>
                <a:spcPts val="0"/>
              </a:spcBef>
              <a:buSzTx/>
              <a:buNone/>
              <a:defRPr sz="6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39" name="Shape 239"/>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53010829"/>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35" name="Shape 235"/>
          <p:cNvSpPr>
            <a:spLocks noGrp="1"/>
          </p:cNvSpPr>
          <p:nvPr>
            <p:ph type="title"/>
          </p:nvPr>
        </p:nvSpPr>
        <p:spPr>
          <a:xfrm>
            <a:off x="4834063" y="2303865"/>
            <a:ext cx="14698267" cy="4643438"/>
          </a:xfrm>
          <a:prstGeom prst="rect">
            <a:avLst/>
          </a:prstGeom>
        </p:spPr>
        <p:txBody>
          <a:bodyPr lIns="71109" tIns="71109" rIns="71109" bIns="71109" anchor="b">
            <a:noAutofit/>
          </a:bodyPr>
          <a:lstStyle>
            <a:lvl1pPr defTabSz="817921">
              <a:defRPr sz="10700">
                <a:latin typeface="Gill Sans"/>
                <a:ea typeface="Gill Sans"/>
                <a:cs typeface="Gill Sans"/>
                <a:sym typeface="Gill Sans"/>
              </a:defRPr>
            </a:lvl1pPr>
          </a:lstStyle>
          <a:p>
            <a:r>
              <a:t>Title Text</a:t>
            </a:r>
          </a:p>
        </p:txBody>
      </p:sp>
      <p:sp>
        <p:nvSpPr>
          <p:cNvPr id="236" name="Shape 236"/>
          <p:cNvSpPr>
            <a:spLocks noGrp="1"/>
          </p:cNvSpPr>
          <p:nvPr>
            <p:ph type="body" sz="quarter" idx="1"/>
          </p:nvPr>
        </p:nvSpPr>
        <p:spPr>
          <a:xfrm>
            <a:off x="4834063" y="7072320"/>
            <a:ext cx="14698267" cy="1607346"/>
          </a:xfrm>
          <a:prstGeom prst="rect">
            <a:avLst/>
          </a:prstGeom>
        </p:spPr>
        <p:txBody>
          <a:bodyPr lIns="71109" tIns="71109" rIns="71109" bIns="71109" anchor="t">
            <a:noAutofit/>
          </a:bodyPr>
          <a:lstStyle>
            <a:lvl1pPr marL="0" indent="0" algn="ctr" defTabSz="817921">
              <a:spcBef>
                <a:spcPts val="0"/>
              </a:spcBef>
              <a:buSzTx/>
              <a:buNone/>
              <a:defRPr sz="4200">
                <a:latin typeface="Gill Sans"/>
                <a:ea typeface="Gill Sans"/>
                <a:cs typeface="Gill Sans"/>
                <a:sym typeface="Gill Sans"/>
              </a:defRPr>
            </a:lvl1pPr>
            <a:lvl2pPr marL="0" indent="0" algn="ctr" defTabSz="817921">
              <a:spcBef>
                <a:spcPts val="0"/>
              </a:spcBef>
              <a:buSzTx/>
              <a:buNone/>
              <a:defRPr sz="4200">
                <a:latin typeface="Gill Sans"/>
                <a:ea typeface="Gill Sans"/>
                <a:cs typeface="Gill Sans"/>
                <a:sym typeface="Gill Sans"/>
              </a:defRPr>
            </a:lvl2pPr>
            <a:lvl3pPr marL="0" indent="0" algn="ctr" defTabSz="817921">
              <a:spcBef>
                <a:spcPts val="0"/>
              </a:spcBef>
              <a:buSzTx/>
              <a:buNone/>
              <a:defRPr sz="4200">
                <a:latin typeface="Gill Sans"/>
                <a:ea typeface="Gill Sans"/>
                <a:cs typeface="Gill Sans"/>
                <a:sym typeface="Gill Sans"/>
              </a:defRPr>
            </a:lvl3pPr>
            <a:lvl4pPr marL="0" indent="0" algn="ctr" defTabSz="817921">
              <a:spcBef>
                <a:spcPts val="0"/>
              </a:spcBef>
              <a:buSzTx/>
              <a:buNone/>
              <a:defRPr sz="4200">
                <a:latin typeface="Gill Sans"/>
                <a:ea typeface="Gill Sans"/>
                <a:cs typeface="Gill Sans"/>
                <a:sym typeface="Gill Sans"/>
              </a:defRPr>
            </a:lvl4pPr>
            <a:lvl5pPr marL="0" indent="0" algn="ctr" defTabSz="817921">
              <a:spcBef>
                <a:spcPts val="0"/>
              </a:spcBef>
              <a:buSzTx/>
              <a:buNone/>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37" name="Shape 237"/>
          <p:cNvSpPr>
            <a:spLocks noGrp="1"/>
          </p:cNvSpPr>
          <p:nvPr>
            <p:ph type="sldNum" sz="quarter" idx="2"/>
          </p:nvPr>
        </p:nvSpPr>
        <p:spPr>
          <a:xfrm>
            <a:off x="11970422" y="13126765"/>
            <a:ext cx="445310" cy="443049"/>
          </a:xfrm>
          <a:prstGeom prst="rect">
            <a:avLst/>
          </a:prstGeom>
        </p:spPr>
        <p:txBody>
          <a:bodyPr lIns="71109" tIns="71109" rIns="71109" bIns="71109"/>
          <a:lstStyle>
            <a:lvl1pPr defTabSz="817921">
              <a:defRPr sz="19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7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1016032" y="2223752"/>
            <a:ext cx="22352001" cy="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path>
            </a:pathLst>
          </a:custGeom>
          <a:ln w="38100" cap="rnd">
            <a:solidFill>
              <a:srgbClr val="747676"/>
            </a:solidFill>
            <a:custDash>
              <a:ds d="100000" sp="200000"/>
            </a:custDash>
            <a:round/>
          </a:ln>
        </p:spPr>
        <p:txBody>
          <a:bodyPr anchor="ctr">
            <a:normAutofit/>
          </a:bodyPr>
          <a:lstStyle>
            <a:lvl1pPr defTabSz="456777">
              <a:spcBef>
                <a:spcPts val="0"/>
              </a:spcBef>
              <a:defRPr sz="1500">
                <a:solidFill>
                  <a:srgbClr val="000000"/>
                </a:solidFill>
                <a:latin typeface="+mj-lt"/>
                <a:ea typeface="+mj-ea"/>
                <a:cs typeface="+mj-cs"/>
                <a:sym typeface="Helvetica"/>
              </a:defRPr>
            </a:lvl1pPr>
            <a:lvl2pPr indent="554007" defTabSz="456777">
              <a:spcBef>
                <a:spcPts val="0"/>
              </a:spcBef>
              <a:defRPr sz="1500">
                <a:solidFill>
                  <a:srgbClr val="000000"/>
                </a:solidFill>
                <a:latin typeface="+mj-lt"/>
                <a:ea typeface="+mj-ea"/>
                <a:cs typeface="+mj-cs"/>
                <a:sym typeface="Helvetica"/>
              </a:defRPr>
            </a:lvl2pPr>
            <a:lvl3pPr marL="0" indent="1108014" defTabSz="456777">
              <a:spcBef>
                <a:spcPts val="0"/>
              </a:spcBef>
              <a:buSzTx/>
              <a:buNone/>
              <a:defRPr sz="1500">
                <a:solidFill>
                  <a:srgbClr val="000000"/>
                </a:solidFill>
                <a:latin typeface="+mj-lt"/>
                <a:ea typeface="+mj-ea"/>
                <a:cs typeface="+mj-cs"/>
                <a:sym typeface="Helvetica"/>
              </a:defRPr>
            </a:lvl3pPr>
            <a:lvl4pPr marL="0" indent="1662020" defTabSz="456777">
              <a:spcBef>
                <a:spcPts val="0"/>
              </a:spcBef>
              <a:buSzTx/>
              <a:buNone/>
              <a:defRPr sz="1500">
                <a:solidFill>
                  <a:srgbClr val="000000"/>
                </a:solidFill>
                <a:latin typeface="+mj-lt"/>
                <a:ea typeface="+mj-ea"/>
                <a:cs typeface="+mj-cs"/>
                <a:sym typeface="Helvetica"/>
              </a:defRPr>
            </a:lvl4pPr>
            <a:lvl5pPr marL="0" indent="2216027" defTabSz="456777">
              <a:spcBef>
                <a:spcPts val="0"/>
              </a:spcBef>
              <a:buSzTx/>
              <a:buNone/>
              <a:defRPr sz="15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title"/>
          </p:nvPr>
        </p:nvSpPr>
        <p:spPr>
          <a:xfrm>
            <a:off x="1219233" y="630274"/>
            <a:ext cx="17406673" cy="1998127"/>
          </a:xfrm>
          <a:prstGeom prst="rect">
            <a:avLst/>
          </a:prstGeom>
        </p:spPr>
        <p:txBody>
          <a:bodyPr>
            <a:normAutofit/>
          </a:bodyPr>
          <a:lstStyle>
            <a:lvl1pPr>
              <a:lnSpc>
                <a:spcPct val="100000"/>
              </a:lnSpc>
              <a:defRPr sz="13000">
                <a:solidFill>
                  <a:srgbClr val="333E47"/>
                </a:solidFill>
                <a:latin typeface="BT Font"/>
                <a:ea typeface="BT Font"/>
                <a:cs typeface="BT Font"/>
                <a:sym typeface="BT Font"/>
              </a:defRPr>
            </a:lvl1pPr>
          </a:lstStyle>
          <a:p>
            <a:r>
              <a:t>Title Text</a:t>
            </a:r>
          </a:p>
        </p:txBody>
      </p:sp>
      <p:sp>
        <p:nvSpPr>
          <p:cNvPr id="248" name="Shape 248"/>
          <p:cNvSpPr>
            <a:spLocks noGrp="1"/>
          </p:cNvSpPr>
          <p:nvPr>
            <p:ph type="body" sz="quarter" idx="13"/>
          </p:nvPr>
        </p:nvSpPr>
        <p:spPr>
          <a:xfrm>
            <a:off x="1219201" y="3156453"/>
            <a:ext cx="21945598" cy="1680669"/>
          </a:xfrm>
          <a:prstGeom prst="rect">
            <a:avLst/>
          </a:prstGeom>
        </p:spPr>
        <p:txBody>
          <a:bodyPr>
            <a:normAutofit/>
          </a:bodyPr>
          <a:lstStyle>
            <a:lvl1pPr>
              <a:spcBef>
                <a:spcPts val="0"/>
              </a:spcBef>
              <a:defRPr sz="1800">
                <a:solidFill>
                  <a:srgbClr val="000000"/>
                </a:solidFill>
                <a:latin typeface="BT Font"/>
                <a:ea typeface="BT Font"/>
                <a:cs typeface="BT Font"/>
                <a:sym typeface="BT Font"/>
              </a:defRPr>
            </a:lvl1pPr>
          </a:lstStyle>
          <a:p>
            <a:pPr>
              <a:spcBef>
                <a:spcPts val="0"/>
              </a:spcBef>
              <a:defRPr sz="1800">
                <a:solidFill>
                  <a:srgbClr val="000000"/>
                </a:solidFill>
                <a:latin typeface="BT Font"/>
                <a:ea typeface="BT Font"/>
                <a:cs typeface="BT Font"/>
                <a:sym typeface="BT Font"/>
              </a:defRPr>
            </a:pPr>
            <a:endParaRPr/>
          </a:p>
        </p:txBody>
      </p:sp>
      <p:sp>
        <p:nvSpPr>
          <p:cNvPr id="249" name="Shape 249"/>
          <p:cNvSpPr>
            <a:spLocks noGrp="1"/>
          </p:cNvSpPr>
          <p:nvPr>
            <p:ph type="sldNum" sz="quarter" idx="2"/>
          </p:nvPr>
        </p:nvSpPr>
        <p:spPr>
          <a:xfrm>
            <a:off x="22872192" y="943970"/>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40195835"/>
      </p:ext>
    </p:extLst>
  </p:cSld>
  <p:clrMapOvr>
    <a:masterClrMapping/>
  </p:clrMapOvr>
  <p:transition spd="med"/>
</p:sldLayout>
</file>

<file path=ppt/slideLayouts/slideLayout171.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56" name="Shape 256"/>
          <p:cNvSpPr>
            <a:spLocks noGrp="1"/>
          </p:cNvSpPr>
          <p:nvPr>
            <p:ph type="title"/>
          </p:nvPr>
        </p:nvSpPr>
        <p:spPr>
          <a:xfrm>
            <a:off x="6344926" y="4634281"/>
            <a:ext cx="11694150" cy="1998127"/>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257" name="Shape 257"/>
          <p:cNvSpPr>
            <a:spLocks noGrp="1"/>
          </p:cNvSpPr>
          <p:nvPr>
            <p:ph type="body" sz="quarter" idx="1"/>
          </p:nvPr>
        </p:nvSpPr>
        <p:spPr>
          <a:xfrm>
            <a:off x="7625111" y="7177973"/>
            <a:ext cx="9133877" cy="924368"/>
          </a:xfrm>
          <a:prstGeom prst="rect">
            <a:avLst/>
          </a:prstGeom>
        </p:spPr>
        <p:txBody>
          <a:bodyPr>
            <a:normAutofit/>
          </a:bodyPr>
          <a:lstStyle>
            <a:lvl1pPr algn="ctr">
              <a:spcBef>
                <a:spcPts val="0"/>
              </a:spcBef>
              <a:defRPr sz="5900">
                <a:solidFill>
                  <a:srgbClr val="333E47"/>
                </a:solidFill>
              </a:defRPr>
            </a:lvl1pPr>
            <a:lvl2pPr indent="553798" algn="ctr">
              <a:spcBef>
                <a:spcPts val="0"/>
              </a:spcBef>
              <a:defRPr sz="5900">
                <a:solidFill>
                  <a:srgbClr val="333E47"/>
                </a:solidFill>
              </a:defRPr>
            </a:lvl2pPr>
            <a:lvl3pPr marL="0" indent="1107602" algn="ctr">
              <a:spcBef>
                <a:spcPts val="0"/>
              </a:spcBef>
              <a:buSzTx/>
              <a:buNone/>
              <a:defRPr sz="5900">
                <a:solidFill>
                  <a:srgbClr val="333E47"/>
                </a:solidFill>
              </a:defRPr>
            </a:lvl3pPr>
            <a:lvl4pPr marL="0" indent="1661402" algn="ctr">
              <a:spcBef>
                <a:spcPts val="0"/>
              </a:spcBef>
              <a:buSzTx/>
              <a:buNone/>
              <a:defRPr sz="5900">
                <a:solidFill>
                  <a:srgbClr val="333E47"/>
                </a:solidFill>
              </a:defRPr>
            </a:lvl4pPr>
            <a:lvl5pPr marL="0" indent="2215203"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58" name="Shape 258"/>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047712650"/>
      </p:ext>
    </p:extLst>
  </p:cSld>
  <p:clrMapOvr>
    <a:masterClrMapping/>
  </p:clrMapOvr>
  <p:transition spd="med"/>
</p:sldLayout>
</file>

<file path=ppt/slideLayouts/slideLayout172.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65" name="Shape 265"/>
          <p:cNvSpPr>
            <a:spLocks noGrp="1"/>
          </p:cNvSpPr>
          <p:nvPr>
            <p:ph type="title"/>
          </p:nvPr>
        </p:nvSpPr>
        <p:spPr>
          <a:xfrm>
            <a:off x="1219233" y="63029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66" name="Shape 266"/>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3798">
              <a:spcBef>
                <a:spcPts val="0"/>
              </a:spcBef>
              <a:defRPr sz="2200">
                <a:solidFill>
                  <a:srgbClr val="000000"/>
                </a:solidFill>
              </a:defRPr>
            </a:lvl2pPr>
            <a:lvl3pPr marL="0" indent="1107602">
              <a:spcBef>
                <a:spcPts val="0"/>
              </a:spcBef>
              <a:buSzTx/>
              <a:buNone/>
              <a:defRPr sz="2200">
                <a:solidFill>
                  <a:srgbClr val="000000"/>
                </a:solidFill>
              </a:defRPr>
            </a:lvl3pPr>
            <a:lvl4pPr marL="0" indent="1661402">
              <a:spcBef>
                <a:spcPts val="0"/>
              </a:spcBef>
              <a:buSzTx/>
              <a:buNone/>
              <a:defRPr sz="2200">
                <a:solidFill>
                  <a:srgbClr val="000000"/>
                </a:solidFill>
              </a:defRPr>
            </a:lvl4pPr>
            <a:lvl5pPr marL="0" indent="2215203">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0943949"/>
      </p:ext>
    </p:extLst>
  </p:cSld>
  <p:clrMapOvr>
    <a:masterClrMapping/>
  </p:clrMapOvr>
  <p:transition spd="med"/>
</p:sldLayout>
</file>

<file path=ppt/slideLayouts/slideLayout173.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4" name="Shape 274"/>
          <p:cNvSpPr>
            <a:spLocks noGrp="1"/>
          </p:cNvSpPr>
          <p:nvPr>
            <p:ph type="title"/>
          </p:nvPr>
        </p:nvSpPr>
        <p:spPr>
          <a:xfrm>
            <a:off x="1219233" y="63029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75" name="Shape 275"/>
          <p:cNvSpPr>
            <a:spLocks noGrp="1"/>
          </p:cNvSpPr>
          <p:nvPr>
            <p:ph type="body" sz="quarter" idx="1"/>
          </p:nvPr>
        </p:nvSpPr>
        <p:spPr>
          <a:xfrm>
            <a:off x="1219204" y="3156466"/>
            <a:ext cx="10607042" cy="336135"/>
          </a:xfrm>
          <a:prstGeom prst="rect">
            <a:avLst/>
          </a:prstGeom>
        </p:spPr>
        <p:txBody>
          <a:bodyPr>
            <a:normAutofit/>
          </a:bodyPr>
          <a:lstStyle>
            <a:lvl1pPr>
              <a:spcBef>
                <a:spcPts val="0"/>
              </a:spcBef>
              <a:defRPr sz="2200">
                <a:solidFill>
                  <a:srgbClr val="000000"/>
                </a:solidFill>
              </a:defRPr>
            </a:lvl1pPr>
            <a:lvl2pPr indent="553798">
              <a:spcBef>
                <a:spcPts val="0"/>
              </a:spcBef>
              <a:defRPr sz="2200">
                <a:solidFill>
                  <a:srgbClr val="000000"/>
                </a:solidFill>
              </a:defRPr>
            </a:lvl2pPr>
            <a:lvl3pPr marL="0" indent="1107602">
              <a:spcBef>
                <a:spcPts val="0"/>
              </a:spcBef>
              <a:buSzTx/>
              <a:buNone/>
              <a:defRPr sz="2200">
                <a:solidFill>
                  <a:srgbClr val="000000"/>
                </a:solidFill>
              </a:defRPr>
            </a:lvl3pPr>
            <a:lvl4pPr marL="0" indent="1661402">
              <a:spcBef>
                <a:spcPts val="0"/>
              </a:spcBef>
              <a:buSzTx/>
              <a:buNone/>
              <a:defRPr sz="2200">
                <a:solidFill>
                  <a:srgbClr val="000000"/>
                </a:solidFill>
              </a:defRPr>
            </a:lvl4pPr>
            <a:lvl5pPr marL="0" indent="2215203">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6" name="Shape 276"/>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06043024"/>
      </p:ext>
    </p:extLst>
  </p:cSld>
  <p:clrMapOvr>
    <a:masterClrMapping/>
  </p:clrMapOvr>
  <p:transition spd="med"/>
</p:sldLayout>
</file>

<file path=ppt/slideLayouts/slideLayout174.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83" name="Shape 283"/>
          <p:cNvSpPr>
            <a:spLocks noGrp="1"/>
          </p:cNvSpPr>
          <p:nvPr>
            <p:ph type="title"/>
          </p:nvPr>
        </p:nvSpPr>
        <p:spPr>
          <a:xfrm>
            <a:off x="1219233" y="63029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84" name="Shape 284"/>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17615291"/>
      </p:ext>
    </p:extLst>
  </p:cSld>
  <p:clrMapOvr>
    <a:masterClrMapping/>
  </p:clrMapOvr>
  <p:transition spd="med"/>
</p:sldLayout>
</file>

<file path=ppt/slideLayouts/slideLayout175.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91" name="Shape 291"/>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05869562"/>
      </p:ext>
    </p:extLst>
  </p:cSld>
  <p:clrMapOvr>
    <a:masterClrMapping/>
  </p:clrMapOvr>
  <p:transition spd="med"/>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8"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299" name="Shape 299"/>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7539" indent="-757432">
              <a:lnSpc>
                <a:spcPct val="80000"/>
              </a:lnSpc>
              <a:spcBef>
                <a:spcPts val="0"/>
              </a:spcBef>
              <a:defRPr sz="6400" b="1">
                <a:solidFill>
                  <a:srgbClr val="FFCD00"/>
                </a:solidFill>
              </a:defRPr>
            </a:lvl4pPr>
            <a:lvl5pPr marL="1357653" indent="-757432">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0" name="Shape 30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15450913"/>
      </p:ext>
    </p:extLst>
  </p:cSld>
  <p:clrMapOvr>
    <a:masterClrMapping/>
  </p:clrMapOvr>
  <p:transition spd="med"/>
</p:sldLayout>
</file>

<file path=ppt/slideLayouts/slideLayout177.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title"/>
          </p:nvPr>
        </p:nvSpPr>
        <p:spPr>
          <a:xfrm>
            <a:off x="1202412" y="967952"/>
            <a:ext cx="14636695" cy="1976341"/>
          </a:xfrm>
          <a:prstGeom prst="rect">
            <a:avLst/>
          </a:prstGeom>
        </p:spPr>
        <p:txBody>
          <a:bodyPr>
            <a:normAutofit/>
          </a:bodyPr>
          <a:lstStyle>
            <a:lvl1pPr>
              <a:defRPr sz="15400" spc="-104">
                <a:solidFill>
                  <a:srgbClr val="FFCD00"/>
                </a:solidFill>
              </a:defRPr>
            </a:lvl1pPr>
          </a:lstStyle>
          <a:p>
            <a:r>
              <a:t>Title Text</a:t>
            </a:r>
          </a:p>
        </p:txBody>
      </p:sp>
      <p:sp>
        <p:nvSpPr>
          <p:cNvPr id="308" name="Shape 308"/>
          <p:cNvSpPr>
            <a:spLocks noGrp="1"/>
          </p:cNvSpPr>
          <p:nvPr>
            <p:ph type="sldNum" sz="quarter" idx="2"/>
          </p:nvPr>
        </p:nvSpPr>
        <p:spPr>
          <a:xfrm>
            <a:off x="22780752" y="916100"/>
            <a:ext cx="384052" cy="392155"/>
          </a:xfrm>
          <a:prstGeom prst="rect">
            <a:avLst/>
          </a:prstGeom>
        </p:spPr>
        <p:txBody>
          <a:bodyPr/>
          <a:lstStyle>
            <a:lvl1pPr defTabSz="1106272">
              <a:defRPr sz="25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766443622"/>
      </p:ext>
    </p:extLst>
  </p:cSld>
  <p:clrMapOvr>
    <a:masterClrMapping/>
  </p:clrMapOvr>
  <p:transition spd="med"/>
</p:sldLayout>
</file>

<file path=ppt/slideLayouts/slideLayout178.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23" name="Shape 323"/>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432" indent="-757432">
              <a:lnSpc>
                <a:spcPct val="80000"/>
              </a:lnSpc>
              <a:defRPr sz="6400" b="1"/>
            </a:lvl3pPr>
            <a:lvl4pPr marL="1057539" indent="-757432">
              <a:lnSpc>
                <a:spcPct val="80000"/>
              </a:lnSpc>
              <a:defRPr sz="6400" b="1"/>
            </a:lvl4pPr>
            <a:lvl5pPr marL="1357653" indent="-757432">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24" name="Shape 324"/>
          <p:cNvSpPr>
            <a:spLocks noGrp="1"/>
          </p:cNvSpPr>
          <p:nvPr>
            <p:ph type="sldNum" sz="quarter" idx="2"/>
          </p:nvPr>
        </p:nvSpPr>
        <p:spPr>
          <a:xfrm>
            <a:off x="22780752" y="916100"/>
            <a:ext cx="384052" cy="392155"/>
          </a:xfrm>
          <a:prstGeom prst="rect">
            <a:avLst/>
          </a:prstGeom>
        </p:spPr>
        <p:txBody>
          <a:bodyPr/>
          <a:lstStyle>
            <a:lvl1pPr defTabSz="1106272">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08524443"/>
      </p:ext>
    </p:extLst>
  </p:cSld>
  <p:clrMapOvr>
    <a:masterClrMapping/>
  </p:clrMapOvr>
  <p:transition spd="med"/>
</p:sldLayout>
</file>

<file path=ppt/slideLayouts/slideLayout179.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1" name="Shape 331"/>
          <p:cNvSpPr>
            <a:spLocks noGrp="1"/>
          </p:cNvSpPr>
          <p:nvPr>
            <p:ph type="title"/>
          </p:nvPr>
        </p:nvSpPr>
        <p:spPr>
          <a:xfrm>
            <a:off x="1202413" y="907979"/>
            <a:ext cx="21979210" cy="821200"/>
          </a:xfrm>
          <a:prstGeom prst="rect">
            <a:avLst/>
          </a:prstGeom>
        </p:spPr>
        <p:txBody>
          <a:bodyPr>
            <a:normAutofit/>
          </a:bodyPr>
          <a:lstStyle>
            <a:lvl1pPr>
              <a:defRPr sz="6400"/>
            </a:lvl1pPr>
          </a:lstStyle>
          <a:p>
            <a:r>
              <a:t>Title Text</a:t>
            </a:r>
          </a:p>
        </p:txBody>
      </p:sp>
      <p:sp>
        <p:nvSpPr>
          <p:cNvPr id="332" name="Shape 332"/>
          <p:cNvSpPr>
            <a:spLocks noGrp="1"/>
          </p:cNvSpPr>
          <p:nvPr>
            <p:ph type="body" sz="half" idx="1"/>
          </p:nvPr>
        </p:nvSpPr>
        <p:spPr>
          <a:xfrm>
            <a:off x="1250139" y="3871676"/>
            <a:ext cx="19427034" cy="4504190"/>
          </a:xfrm>
          <a:prstGeom prst="rect">
            <a:avLst/>
          </a:prstGeom>
        </p:spPr>
        <p:txBody>
          <a:bodyPr>
            <a:normAutofit/>
          </a:bodyPr>
          <a:lstStyle>
            <a:lvl1pPr>
              <a:tabLst>
                <a:tab pos="17574290" algn="r"/>
              </a:tabLst>
              <a:defRPr sz="3400" b="1"/>
            </a:lvl1pPr>
            <a:lvl2pPr>
              <a:tabLst>
                <a:tab pos="17574290" algn="r"/>
              </a:tabLst>
              <a:defRPr sz="3400" b="1"/>
            </a:lvl2pPr>
            <a:lvl3pPr marL="300119" indent="-300119">
              <a:tabLst>
                <a:tab pos="17574290" algn="r"/>
              </a:tabLst>
              <a:defRPr sz="3400" b="1"/>
            </a:lvl3pPr>
            <a:lvl4pPr marL="600236" indent="-300119">
              <a:tabLst>
                <a:tab pos="17574290" algn="r"/>
              </a:tabLst>
              <a:defRPr sz="3400" b="1"/>
            </a:lvl4pPr>
            <a:lvl5pPr marL="900346" indent="-300120">
              <a:tabLst>
                <a:tab pos="17574290" algn="r"/>
              </a:tabLst>
              <a:defRPr sz="3400" b="1"/>
            </a:lvl5pPr>
          </a:lstStyle>
          <a:p>
            <a:r>
              <a:t>Body Level One</a:t>
            </a:r>
          </a:p>
          <a:p>
            <a:pPr lvl="1"/>
            <a:r>
              <a:t>Body Level Two</a:t>
            </a:r>
          </a:p>
          <a:p>
            <a:pPr lvl="2"/>
            <a:r>
              <a:t>Body Level Three</a:t>
            </a:r>
          </a:p>
          <a:p>
            <a:pPr lvl="3"/>
            <a:r>
              <a:t>Body Level Four</a:t>
            </a:r>
          </a:p>
          <a:p>
            <a:pPr lvl="4"/>
            <a:r>
              <a:t>Body Level Five</a:t>
            </a:r>
          </a:p>
        </p:txBody>
      </p:sp>
      <p:sp>
        <p:nvSpPr>
          <p:cNvPr id="333" name="Shape 333"/>
          <p:cNvSpPr>
            <a:spLocks noGrp="1"/>
          </p:cNvSpPr>
          <p:nvPr>
            <p:ph type="sldNum" sz="quarter" idx="2"/>
          </p:nvPr>
        </p:nvSpPr>
        <p:spPr>
          <a:xfrm>
            <a:off x="22780752" y="916100"/>
            <a:ext cx="384052" cy="392155"/>
          </a:xfrm>
          <a:prstGeom prst="rect">
            <a:avLst/>
          </a:prstGeom>
        </p:spPr>
        <p:txBody>
          <a:bodyPr/>
          <a:lstStyle>
            <a:lvl1pPr defTabSz="1106272">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48479882"/>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Cover">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pic>
        <p:nvPicPr>
          <p:cNvPr id="5" name="Picture 4" descr="PET4085_all in_LOGO AW_YELLOW_RGB.ai"/>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8021814" y="3890002"/>
            <a:ext cx="21777635" cy="12239635"/>
          </a:xfrm>
          <a:prstGeom prst="rect">
            <a:avLst/>
          </a:prstGeom>
        </p:spPr>
      </p:pic>
      <p:sp>
        <p:nvSpPr>
          <p:cNvPr id="7" name="Text Placeholder 6"/>
          <p:cNvSpPr>
            <a:spLocks noGrp="1"/>
          </p:cNvSpPr>
          <p:nvPr>
            <p:ph type="body" idx="10"/>
          </p:nvPr>
        </p:nvSpPr>
        <p:spPr>
          <a:xfrm>
            <a:off x="1216321" y="863879"/>
            <a:ext cx="17578490" cy="2358594"/>
          </a:xfrm>
        </p:spPr>
        <p:txBody>
          <a:bodyPr vert="horz"/>
          <a:lstStyle>
            <a:lvl1pPr>
              <a:lnSpc>
                <a:spcPct val="80000"/>
              </a:lnSpc>
              <a:spcBef>
                <a:spcPts val="0"/>
              </a:spcBef>
              <a:defRPr sz="6400" b="1" cap="none">
                <a:solidFill>
                  <a:srgbClr val="FFCD00"/>
                </a:solidFill>
              </a:defRPr>
            </a:lvl1pPr>
            <a:lvl2pPr>
              <a:lnSpc>
                <a:spcPct val="80000"/>
              </a:lnSpc>
              <a:spcBef>
                <a:spcPts val="0"/>
              </a:spcBef>
              <a:defRPr sz="6400" b="0">
                <a:solidFill>
                  <a:schemeClr val="bg2"/>
                </a:solidFill>
              </a:defRPr>
            </a:lvl2pPr>
            <a:lvl3pPr marL="0" indent="0">
              <a:spcBef>
                <a:spcPts val="2504"/>
              </a:spcBef>
              <a:buNone/>
              <a:defRPr sz="3000"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spTree>
    <p:extLst>
      <p:ext uri="{BB962C8B-B14F-4D97-AF65-F5344CB8AC3E}">
        <p14:creationId xmlns:p14="http://schemas.microsoft.com/office/powerpoint/2010/main" val="1601155805"/>
      </p:ext>
    </p:extLst>
  </p:cSld>
  <p:clrMapOvr>
    <a:masterClrMapping/>
  </p:clrMapOvr>
  <p:transition spd="med"/>
</p:sldLayout>
</file>

<file path=ppt/slideLayouts/slideLayout180.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0" name="Shape 340"/>
          <p:cNvSpPr>
            <a:spLocks noGrp="1"/>
          </p:cNvSpPr>
          <p:nvPr>
            <p:ph type="body" sz="quarter" idx="1"/>
          </p:nvPr>
        </p:nvSpPr>
        <p:spPr>
          <a:xfrm>
            <a:off x="11294285" y="3871685"/>
            <a:ext cx="9297471" cy="3839620"/>
          </a:xfrm>
          <a:prstGeom prst="rect">
            <a:avLst/>
          </a:prstGeom>
        </p:spPr>
        <p:txBody>
          <a:bodyPr>
            <a:normAutofit/>
          </a:bodyPr>
          <a:lstStyle>
            <a:lvl1pPr>
              <a:defRPr sz="2500"/>
            </a:lvl1pPr>
            <a:lvl2pPr>
              <a:defRPr sz="2500"/>
            </a:lvl2pPr>
            <a:lvl3pPr marL="300119" indent="-300119">
              <a:defRPr sz="2500"/>
            </a:lvl3pPr>
            <a:lvl4pPr marL="600236" indent="-300119">
              <a:defRPr sz="2500"/>
            </a:lvl4pPr>
            <a:lvl5pPr marL="900346" indent="-300120">
              <a:defRPr sz="2500"/>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body" sz="quarter" idx="13"/>
          </p:nvPr>
        </p:nvSpPr>
        <p:spPr>
          <a:xfrm>
            <a:off x="1202399" y="916080"/>
            <a:ext cx="19427033" cy="1770198"/>
          </a:xfrm>
          <a:prstGeom prst="rect">
            <a:avLst/>
          </a:prstGeom>
        </p:spPr>
        <p:txBody>
          <a:bodyPr>
            <a:normAutofit/>
          </a:bodyPr>
          <a:lstStyle/>
          <a:p>
            <a:pPr>
              <a:lnSpc>
                <a:spcPct val="80000"/>
              </a:lnSpc>
              <a:defRPr sz="5300" b="1"/>
            </a:pPr>
            <a:endParaRPr/>
          </a:p>
        </p:txBody>
      </p:sp>
      <p:sp>
        <p:nvSpPr>
          <p:cNvPr id="342" name="Shape 342"/>
          <p:cNvSpPr>
            <a:spLocks noGrp="1"/>
          </p:cNvSpPr>
          <p:nvPr>
            <p:ph type="sldNum" sz="quarter" idx="2"/>
          </p:nvPr>
        </p:nvSpPr>
        <p:spPr>
          <a:xfrm>
            <a:off x="22780752" y="916100"/>
            <a:ext cx="384052" cy="392155"/>
          </a:xfrm>
          <a:prstGeom prst="rect">
            <a:avLst/>
          </a:prstGeom>
        </p:spPr>
        <p:txBody>
          <a:bodyPr/>
          <a:lstStyle>
            <a:lvl1pPr defTabSz="1106272">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59817367"/>
      </p:ext>
    </p:extLst>
  </p:cSld>
  <p:clrMapOvr>
    <a:masterClrMapping/>
  </p:clrMapOvr>
  <p:transition spd="med"/>
</p:sldLayout>
</file>

<file path=ppt/slideLayouts/slideLayout181.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49" name="Shape 349"/>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432" indent="-757432">
              <a:lnSpc>
                <a:spcPct val="80000"/>
              </a:lnSpc>
              <a:defRPr sz="6400" b="1"/>
            </a:lvl3pPr>
            <a:lvl4pPr marL="1057539" indent="-757432">
              <a:lnSpc>
                <a:spcPct val="80000"/>
              </a:lnSpc>
              <a:defRPr sz="6400" b="1"/>
            </a:lvl4pPr>
            <a:lvl5pPr marL="1357653" indent="-757432">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50" name="Shape 350"/>
          <p:cNvSpPr>
            <a:spLocks noGrp="1"/>
          </p:cNvSpPr>
          <p:nvPr>
            <p:ph type="sldNum" sz="quarter" idx="2"/>
          </p:nvPr>
        </p:nvSpPr>
        <p:spPr>
          <a:xfrm>
            <a:off x="22780752" y="916100"/>
            <a:ext cx="384052" cy="392155"/>
          </a:xfrm>
          <a:prstGeom prst="rect">
            <a:avLst/>
          </a:prstGeom>
        </p:spPr>
        <p:txBody>
          <a:bodyPr/>
          <a:lstStyle>
            <a:lvl1pPr defTabSz="1106272">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87443733"/>
      </p:ext>
    </p:extLst>
  </p:cSld>
  <p:clrMapOvr>
    <a:masterClrMapping/>
  </p:clrMapOvr>
  <p:transition spd="med"/>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57"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358" name="Shape 358"/>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7539" indent="-757432">
              <a:lnSpc>
                <a:spcPct val="80000"/>
              </a:lnSpc>
              <a:spcBef>
                <a:spcPts val="0"/>
              </a:spcBef>
              <a:defRPr sz="6400" b="1">
                <a:solidFill>
                  <a:srgbClr val="FFCD00"/>
                </a:solidFill>
              </a:defRPr>
            </a:lvl4pPr>
            <a:lvl5pPr marL="1357653" indent="-757432">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59" name="Shape 35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744486363"/>
      </p:ext>
    </p:extLst>
  </p:cSld>
  <p:clrMapOvr>
    <a:masterClrMapping/>
  </p:clrMapOvr>
  <p:transition spd="med"/>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type="tx">
  <p:cSld name="4_Title Slide">
    <p:bg>
      <p:bgPr>
        <a:solidFill>
          <a:srgbClr val="000000"/>
        </a:solidFill>
        <a:effectLst/>
      </p:bgPr>
    </p:bg>
    <p:spTree>
      <p:nvGrpSpPr>
        <p:cNvPr id="1" name=""/>
        <p:cNvGrpSpPr/>
        <p:nvPr/>
      </p:nvGrpSpPr>
      <p:grpSpPr>
        <a:xfrm>
          <a:off x="0" y="0"/>
          <a:ext cx="0" cy="0"/>
          <a:chOff x="0" y="0"/>
          <a:chExt cx="0" cy="0"/>
        </a:xfrm>
      </p:grpSpPr>
      <p:sp>
        <p:nvSpPr>
          <p:cNvPr id="491" name="Shape 491"/>
          <p:cNvSpPr>
            <a:spLocks noGrp="1"/>
          </p:cNvSpPr>
          <p:nvPr>
            <p:ph type="title"/>
          </p:nvPr>
        </p:nvSpPr>
        <p:spPr>
          <a:xfrm>
            <a:off x="1828800" y="4263279"/>
            <a:ext cx="20726402" cy="2941703"/>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492" name="Shape 492"/>
          <p:cNvSpPr>
            <a:spLocks noGrp="1"/>
          </p:cNvSpPr>
          <p:nvPr>
            <p:ph type="body" sz="quarter" idx="1"/>
          </p:nvPr>
        </p:nvSpPr>
        <p:spPr>
          <a:xfrm>
            <a:off x="3657632" y="7776767"/>
            <a:ext cx="17068801" cy="3507170"/>
          </a:xfrm>
          <a:prstGeom prst="rect">
            <a:avLst/>
          </a:prstGeom>
        </p:spPr>
        <p:txBody>
          <a:bodyPr lIns="108747" tIns="108747" rIns="108747" bIns="108747">
            <a:normAutofit/>
          </a:bodyPr>
          <a:lstStyle>
            <a:lvl1pPr algn="ctr">
              <a:spcBef>
                <a:spcPts val="4003"/>
              </a:spcBef>
              <a:defRPr sz="6700">
                <a:solidFill>
                  <a:srgbClr val="FFFFFF"/>
                </a:solidFill>
                <a:latin typeface="Gill Sans"/>
                <a:ea typeface="Gill Sans"/>
                <a:cs typeface="Gill Sans"/>
                <a:sym typeface="Gill Sans"/>
              </a:defRPr>
            </a:lvl1pPr>
            <a:lvl2pPr indent="1087510" algn="ctr">
              <a:spcBef>
                <a:spcPts val="4003"/>
              </a:spcBef>
              <a:defRPr sz="6700">
                <a:solidFill>
                  <a:srgbClr val="FFFFFF"/>
                </a:solidFill>
                <a:latin typeface="Gill Sans"/>
                <a:ea typeface="Gill Sans"/>
                <a:cs typeface="Gill Sans"/>
                <a:sym typeface="Gill Sans"/>
              </a:defRPr>
            </a:lvl2pPr>
            <a:lvl3pPr marL="0" indent="2175018" algn="ctr">
              <a:spcBef>
                <a:spcPts val="4003"/>
              </a:spcBef>
              <a:buSzTx/>
              <a:buNone/>
              <a:defRPr sz="6700">
                <a:solidFill>
                  <a:srgbClr val="FFFFFF"/>
                </a:solidFill>
                <a:latin typeface="Gill Sans"/>
                <a:ea typeface="Gill Sans"/>
                <a:cs typeface="Gill Sans"/>
                <a:sym typeface="Gill Sans"/>
              </a:defRPr>
            </a:lvl3pPr>
            <a:lvl4pPr marL="0" indent="3262539" algn="ctr">
              <a:spcBef>
                <a:spcPts val="4003"/>
              </a:spcBef>
              <a:buSzTx/>
              <a:buNone/>
              <a:defRPr sz="6700">
                <a:solidFill>
                  <a:srgbClr val="FFFFFF"/>
                </a:solidFill>
                <a:latin typeface="Gill Sans"/>
                <a:ea typeface="Gill Sans"/>
                <a:cs typeface="Gill Sans"/>
                <a:sym typeface="Gill Sans"/>
              </a:defRPr>
            </a:lvl4pPr>
            <a:lvl5pPr marL="0" indent="4350040" algn="ctr">
              <a:spcBef>
                <a:spcPts val="4003"/>
              </a:spcBef>
              <a:buSzTx/>
              <a:buNone/>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493" name="Shape 49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6171785"/>
      </p:ext>
    </p:extLst>
  </p:cSld>
  <p:clrMapOvr>
    <a:masterClrMapping/>
  </p:clrMapOvr>
  <p:transition spd="med"/>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type="tx">
  <p:cSld name="5_Title and Content">
    <p:bg>
      <p:bgPr>
        <a:solidFill>
          <a:srgbClr val="000000"/>
        </a:solidFill>
        <a:effectLst/>
      </p:bgPr>
    </p:bg>
    <p:spTree>
      <p:nvGrpSpPr>
        <p:cNvPr id="1" name=""/>
        <p:cNvGrpSpPr/>
        <p:nvPr/>
      </p:nvGrpSpPr>
      <p:grpSpPr>
        <a:xfrm>
          <a:off x="0" y="0"/>
          <a:ext cx="0" cy="0"/>
          <a:chOff x="0" y="0"/>
          <a:chExt cx="0" cy="0"/>
        </a:xfrm>
      </p:grpSpPr>
      <p:sp>
        <p:nvSpPr>
          <p:cNvPr id="500" name="Shape 500"/>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01" name="Shape 501"/>
          <p:cNvSpPr>
            <a:spLocks noGrp="1"/>
          </p:cNvSpPr>
          <p:nvPr>
            <p:ph type="body" idx="1"/>
          </p:nvPr>
        </p:nvSpPr>
        <p:spPr>
          <a:xfrm>
            <a:off x="1219200" y="3202203"/>
            <a:ext cx="21945600" cy="9057012"/>
          </a:xfrm>
          <a:prstGeom prst="rect">
            <a:avLst/>
          </a:prstGeom>
        </p:spPr>
        <p:txBody>
          <a:bodyPr lIns="108747" tIns="108747" rIns="108747" bIns="108747">
            <a:normAutofit/>
          </a:bodyPr>
          <a:lstStyle>
            <a:lvl1pPr marL="2114607" indent="-1359383">
              <a:spcBef>
                <a:spcPts val="4003"/>
              </a:spcBef>
              <a:buSzPct val="171000"/>
              <a:buFont typeface="Gill Sans"/>
              <a:buChar char="•"/>
              <a:defRPr sz="6700">
                <a:solidFill>
                  <a:srgbClr val="FFFFFF"/>
                </a:solidFill>
                <a:latin typeface="Gill Sans"/>
                <a:ea typeface="Gill Sans"/>
                <a:cs typeface="Gill Sans"/>
                <a:sym typeface="Gill Sans"/>
              </a:defRPr>
            </a:lvl1pPr>
            <a:lvl2pPr marL="3171913" indent="-1359383">
              <a:spcBef>
                <a:spcPts val="4003"/>
              </a:spcBef>
              <a:buSzPct val="171000"/>
              <a:buFont typeface="Gill Sans"/>
              <a:buChar char="•"/>
              <a:defRPr sz="6700">
                <a:solidFill>
                  <a:srgbClr val="FFFFFF"/>
                </a:solidFill>
                <a:latin typeface="Gill Sans"/>
                <a:ea typeface="Gill Sans"/>
                <a:cs typeface="Gill Sans"/>
                <a:sym typeface="Gill Sans"/>
              </a:defRPr>
            </a:lvl2pPr>
            <a:lvl3pPr marL="4229217" indent="-1359383">
              <a:spcBef>
                <a:spcPts val="4003"/>
              </a:spcBef>
              <a:buSzPct val="171000"/>
              <a:buFont typeface="Gill Sans"/>
              <a:buChar char="•"/>
              <a:defRPr sz="6700">
                <a:solidFill>
                  <a:srgbClr val="FFFFFF"/>
                </a:solidFill>
                <a:latin typeface="Gill Sans"/>
                <a:ea typeface="Gill Sans"/>
                <a:cs typeface="Gill Sans"/>
                <a:sym typeface="Gill Sans"/>
              </a:defRPr>
            </a:lvl3pPr>
            <a:lvl4pPr marL="5286520" indent="-1359383">
              <a:spcBef>
                <a:spcPts val="4003"/>
              </a:spcBef>
              <a:buSzPct val="171000"/>
              <a:buFont typeface="Gill Sans"/>
              <a:buChar char="•"/>
              <a:defRPr sz="6700">
                <a:solidFill>
                  <a:srgbClr val="FFFFFF"/>
                </a:solidFill>
                <a:latin typeface="Gill Sans"/>
                <a:ea typeface="Gill Sans"/>
                <a:cs typeface="Gill Sans"/>
                <a:sym typeface="Gill Sans"/>
              </a:defRPr>
            </a:lvl4pPr>
            <a:lvl5pPr marL="6343826" indent="-1359383">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508403958"/>
      </p:ext>
    </p:extLst>
  </p:cSld>
  <p:clrMapOvr>
    <a:masterClrMapping/>
  </p:clrMapOvr>
  <p:transition spd="med"/>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000000"/>
        </a:solidFill>
        <a:effectLst/>
      </p:bgPr>
    </p:bg>
    <p:spTree>
      <p:nvGrpSpPr>
        <p:cNvPr id="1" name=""/>
        <p:cNvGrpSpPr/>
        <p:nvPr/>
      </p:nvGrpSpPr>
      <p:grpSpPr>
        <a:xfrm>
          <a:off x="0" y="0"/>
          <a:ext cx="0" cy="0"/>
          <a:chOff x="0" y="0"/>
          <a:chExt cx="0" cy="0"/>
        </a:xfrm>
      </p:grpSpPr>
      <p:sp>
        <p:nvSpPr>
          <p:cNvPr id="509" name="Shape 509"/>
          <p:cNvSpPr>
            <a:spLocks noGrp="1"/>
          </p:cNvSpPr>
          <p:nvPr>
            <p:ph type="title"/>
          </p:nvPr>
        </p:nvSpPr>
        <p:spPr>
          <a:xfrm>
            <a:off x="1926170" y="8818752"/>
            <a:ext cx="20726401" cy="2725682"/>
          </a:xfrm>
          <a:prstGeom prst="rect">
            <a:avLst/>
          </a:prstGeom>
        </p:spPr>
        <p:txBody>
          <a:bodyPr lIns="108747" tIns="108747" rIns="108747" bIns="108747">
            <a:normAutofit/>
          </a:bodyPr>
          <a:lstStyle>
            <a:lvl1pPr>
              <a:lnSpc>
                <a:spcPct val="100000"/>
              </a:lnSpc>
              <a:defRPr sz="9600" cap="all">
                <a:solidFill>
                  <a:srgbClr val="FFFFFF"/>
                </a:solidFill>
                <a:latin typeface="Gill Sans"/>
                <a:ea typeface="Gill Sans"/>
                <a:cs typeface="Gill Sans"/>
                <a:sym typeface="Gill Sans"/>
              </a:defRPr>
            </a:lvl1pPr>
          </a:lstStyle>
          <a:p>
            <a:r>
              <a:t>Title Text</a:t>
            </a:r>
          </a:p>
        </p:txBody>
      </p:sp>
      <p:sp>
        <p:nvSpPr>
          <p:cNvPr id="510" name="Shape 510"/>
          <p:cNvSpPr>
            <a:spLocks noGrp="1"/>
          </p:cNvSpPr>
          <p:nvPr>
            <p:ph type="body" sz="quarter" idx="1"/>
          </p:nvPr>
        </p:nvSpPr>
        <p:spPr>
          <a:xfrm>
            <a:off x="1926170" y="5816693"/>
            <a:ext cx="20726401" cy="3002060"/>
          </a:xfrm>
          <a:prstGeom prst="rect">
            <a:avLst/>
          </a:prstGeom>
        </p:spPr>
        <p:txBody>
          <a:bodyPr lIns="108747" tIns="108747" rIns="108747" bIns="108747" anchor="b">
            <a:normAutofit/>
          </a:bodyPr>
          <a:lstStyle>
            <a:lvl1pPr>
              <a:spcBef>
                <a:spcPts val="4003"/>
              </a:spcBef>
              <a:defRPr sz="4700">
                <a:solidFill>
                  <a:srgbClr val="FFFFFF"/>
                </a:solidFill>
                <a:latin typeface="Gill Sans"/>
                <a:ea typeface="Gill Sans"/>
                <a:cs typeface="Gill Sans"/>
                <a:sym typeface="Gill Sans"/>
              </a:defRPr>
            </a:lvl1pPr>
            <a:lvl2pPr indent="1087510">
              <a:spcBef>
                <a:spcPts val="4003"/>
              </a:spcBef>
              <a:defRPr sz="4700">
                <a:solidFill>
                  <a:srgbClr val="FFFFFF"/>
                </a:solidFill>
                <a:latin typeface="Gill Sans"/>
                <a:ea typeface="Gill Sans"/>
                <a:cs typeface="Gill Sans"/>
                <a:sym typeface="Gill Sans"/>
              </a:defRPr>
            </a:lvl2pPr>
            <a:lvl3pPr marL="0" indent="2175018">
              <a:spcBef>
                <a:spcPts val="4003"/>
              </a:spcBef>
              <a:buSzTx/>
              <a:buNone/>
              <a:defRPr sz="4700">
                <a:solidFill>
                  <a:srgbClr val="FFFFFF"/>
                </a:solidFill>
                <a:latin typeface="Gill Sans"/>
                <a:ea typeface="Gill Sans"/>
                <a:cs typeface="Gill Sans"/>
                <a:sym typeface="Gill Sans"/>
              </a:defRPr>
            </a:lvl3pPr>
            <a:lvl4pPr marL="0" indent="3262539">
              <a:spcBef>
                <a:spcPts val="4003"/>
              </a:spcBef>
              <a:buSzTx/>
              <a:buNone/>
              <a:defRPr sz="4700">
                <a:solidFill>
                  <a:srgbClr val="FFFFFF"/>
                </a:solidFill>
                <a:latin typeface="Gill Sans"/>
                <a:ea typeface="Gill Sans"/>
                <a:cs typeface="Gill Sans"/>
                <a:sym typeface="Gill Sans"/>
              </a:defRPr>
            </a:lvl4pPr>
            <a:lvl5pPr marL="0" indent="4350040">
              <a:spcBef>
                <a:spcPts val="4003"/>
              </a:spcBef>
              <a:buSzTx/>
              <a:buNone/>
              <a:defRPr sz="4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11" name="Shape 511"/>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797912800"/>
      </p:ext>
    </p:extLst>
  </p:cSld>
  <p:clrMapOvr>
    <a:masterClrMapping/>
  </p:clrMapOvr>
  <p:transition spd="med"/>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type="tx">
  <p:cSld name="6_Two Content">
    <p:bg>
      <p:bgPr>
        <a:solidFill>
          <a:srgbClr val="000000"/>
        </a:solidFill>
        <a:effectLst/>
      </p:bgPr>
    </p:bg>
    <p:spTree>
      <p:nvGrpSpPr>
        <p:cNvPr id="1" name=""/>
        <p:cNvGrpSpPr/>
        <p:nvPr/>
      </p:nvGrpSpPr>
      <p:grpSpPr>
        <a:xfrm>
          <a:off x="0" y="0"/>
          <a:ext cx="0" cy="0"/>
          <a:chOff x="0" y="0"/>
          <a:chExt cx="0" cy="0"/>
        </a:xfrm>
      </p:grpSpPr>
      <p:sp>
        <p:nvSpPr>
          <p:cNvPr id="518" name="Shape 518"/>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19" name="Shape 519"/>
          <p:cNvSpPr>
            <a:spLocks noGrp="1"/>
          </p:cNvSpPr>
          <p:nvPr>
            <p:ph type="body" sz="half" idx="1"/>
          </p:nvPr>
        </p:nvSpPr>
        <p:spPr>
          <a:xfrm>
            <a:off x="1219203" y="3202203"/>
            <a:ext cx="10769600" cy="9057012"/>
          </a:xfrm>
          <a:prstGeom prst="rect">
            <a:avLst/>
          </a:prstGeom>
        </p:spPr>
        <p:txBody>
          <a:bodyPr lIns="108747" tIns="108747" rIns="108747" bIns="108747">
            <a:normAutofit/>
          </a:bodyPr>
          <a:lstStyle>
            <a:lvl1pPr marL="2114607" indent="-1359383">
              <a:spcBef>
                <a:spcPts val="4003"/>
              </a:spcBef>
              <a:buSzPct val="171000"/>
              <a:buFont typeface="Gill Sans"/>
              <a:buChar char="•"/>
              <a:defRPr sz="6700">
                <a:solidFill>
                  <a:srgbClr val="FFFFFF"/>
                </a:solidFill>
                <a:latin typeface="Gill Sans"/>
                <a:ea typeface="Gill Sans"/>
                <a:cs typeface="Gill Sans"/>
                <a:sym typeface="Gill Sans"/>
              </a:defRPr>
            </a:lvl1pPr>
            <a:lvl2pPr marL="3403297" indent="-1590779">
              <a:spcBef>
                <a:spcPts val="4003"/>
              </a:spcBef>
              <a:buSzPct val="171000"/>
              <a:buFont typeface="Gill Sans"/>
              <a:buChar char="•"/>
              <a:defRPr sz="6700">
                <a:solidFill>
                  <a:srgbClr val="FFFFFF"/>
                </a:solidFill>
                <a:latin typeface="Gill Sans"/>
                <a:ea typeface="Gill Sans"/>
                <a:cs typeface="Gill Sans"/>
                <a:sym typeface="Gill Sans"/>
              </a:defRPr>
            </a:lvl2pPr>
            <a:lvl3pPr marL="4786923" indent="-1917090">
              <a:spcBef>
                <a:spcPts val="4003"/>
              </a:spcBef>
              <a:buSzPct val="171000"/>
              <a:buFont typeface="Gill Sans"/>
              <a:buChar char="•"/>
              <a:defRPr sz="6700">
                <a:solidFill>
                  <a:srgbClr val="FFFFFF"/>
                </a:solidFill>
                <a:latin typeface="Gill Sans"/>
                <a:ea typeface="Gill Sans"/>
                <a:cs typeface="Gill Sans"/>
                <a:sym typeface="Gill Sans"/>
              </a:defRPr>
            </a:lvl3pPr>
            <a:lvl4pPr marL="6063316" indent="-2136185">
              <a:spcBef>
                <a:spcPts val="4003"/>
              </a:spcBef>
              <a:buSzPct val="171000"/>
              <a:buFont typeface="Gill Sans"/>
              <a:buChar char="•"/>
              <a:defRPr sz="6700">
                <a:solidFill>
                  <a:srgbClr val="FFFFFF"/>
                </a:solidFill>
                <a:latin typeface="Gill Sans"/>
                <a:ea typeface="Gill Sans"/>
                <a:cs typeface="Gill Sans"/>
                <a:sym typeface="Gill Sans"/>
              </a:defRPr>
            </a:lvl4pPr>
            <a:lvl5pPr marL="7120639" indent="-2136185">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0" name="Shape 52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293478584"/>
      </p:ext>
    </p:extLst>
  </p:cSld>
  <p:clrMapOvr>
    <a:masterClrMapping/>
  </p:clrMapOvr>
  <p:transition spd="med"/>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type="tx">
  <p:cSld name="Comparison">
    <p:bg>
      <p:bgPr>
        <a:solidFill>
          <a:srgbClr val="000000"/>
        </a:solidFill>
        <a:effectLst/>
      </p:bgPr>
    </p:bg>
    <p:spTree>
      <p:nvGrpSpPr>
        <p:cNvPr id="1" name=""/>
        <p:cNvGrpSpPr/>
        <p:nvPr/>
      </p:nvGrpSpPr>
      <p:grpSpPr>
        <a:xfrm>
          <a:off x="0" y="0"/>
          <a:ext cx="0" cy="0"/>
          <a:chOff x="0" y="0"/>
          <a:chExt cx="0" cy="0"/>
        </a:xfrm>
      </p:grpSpPr>
      <p:sp>
        <p:nvSpPr>
          <p:cNvPr id="527" name="Shape 527"/>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28" name="Shape 528"/>
          <p:cNvSpPr>
            <a:spLocks noGrp="1"/>
          </p:cNvSpPr>
          <p:nvPr>
            <p:ph type="body" sz="quarter" idx="1"/>
          </p:nvPr>
        </p:nvSpPr>
        <p:spPr>
          <a:xfrm>
            <a:off x="1219200" y="3071951"/>
            <a:ext cx="10773836" cy="1280244"/>
          </a:xfrm>
          <a:prstGeom prst="rect">
            <a:avLst/>
          </a:prstGeom>
        </p:spPr>
        <p:txBody>
          <a:bodyPr lIns="108747" tIns="108747" rIns="108747" bIns="108747" anchor="b">
            <a:normAutofit/>
          </a:bodyPr>
          <a:lstStyle>
            <a:lvl1pPr>
              <a:spcBef>
                <a:spcPts val="4003"/>
              </a:spcBef>
              <a:defRPr sz="5700" b="1">
                <a:solidFill>
                  <a:srgbClr val="FFFFFF"/>
                </a:solidFill>
                <a:latin typeface="Gill Sans"/>
                <a:ea typeface="Gill Sans"/>
                <a:cs typeface="Gill Sans"/>
                <a:sym typeface="Gill Sans"/>
              </a:defRPr>
            </a:lvl1pPr>
            <a:lvl2pPr indent="1087510">
              <a:spcBef>
                <a:spcPts val="4003"/>
              </a:spcBef>
              <a:defRPr sz="5700" b="1">
                <a:solidFill>
                  <a:srgbClr val="FFFFFF"/>
                </a:solidFill>
                <a:latin typeface="Gill Sans"/>
                <a:ea typeface="Gill Sans"/>
                <a:cs typeface="Gill Sans"/>
                <a:sym typeface="Gill Sans"/>
              </a:defRPr>
            </a:lvl2pPr>
            <a:lvl3pPr marL="0" indent="2175018">
              <a:spcBef>
                <a:spcPts val="4003"/>
              </a:spcBef>
              <a:buSzTx/>
              <a:buNone/>
              <a:defRPr sz="5700" b="1">
                <a:solidFill>
                  <a:srgbClr val="FFFFFF"/>
                </a:solidFill>
                <a:latin typeface="Gill Sans"/>
                <a:ea typeface="Gill Sans"/>
                <a:cs typeface="Gill Sans"/>
                <a:sym typeface="Gill Sans"/>
              </a:defRPr>
            </a:lvl3pPr>
            <a:lvl4pPr marL="0" indent="3262539">
              <a:spcBef>
                <a:spcPts val="4003"/>
              </a:spcBef>
              <a:buSzTx/>
              <a:buNone/>
              <a:defRPr sz="5700" b="1">
                <a:solidFill>
                  <a:srgbClr val="FFFFFF"/>
                </a:solidFill>
                <a:latin typeface="Gill Sans"/>
                <a:ea typeface="Gill Sans"/>
                <a:cs typeface="Gill Sans"/>
                <a:sym typeface="Gill Sans"/>
              </a:defRPr>
            </a:lvl4pPr>
            <a:lvl5pPr marL="0" indent="4350040">
              <a:spcBef>
                <a:spcPts val="4003"/>
              </a:spcBef>
              <a:buSzTx/>
              <a:buNone/>
              <a:defRPr sz="5700" b="1">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9" name="Shape 529"/>
          <p:cNvSpPr>
            <a:spLocks noGrp="1"/>
          </p:cNvSpPr>
          <p:nvPr>
            <p:ph type="body" sz="quarter" idx="13"/>
          </p:nvPr>
        </p:nvSpPr>
        <p:spPr>
          <a:xfrm>
            <a:off x="12386735" y="3071951"/>
            <a:ext cx="10778067" cy="1280244"/>
          </a:xfrm>
          <a:prstGeom prst="rect">
            <a:avLst/>
          </a:prstGeom>
        </p:spPr>
        <p:txBody>
          <a:bodyPr lIns="108747" tIns="108747" rIns="108747" bIns="108747" anchor="b">
            <a:normAutofit/>
          </a:bodyPr>
          <a:lstStyle>
            <a:lvl1pPr>
              <a:spcBef>
                <a:spcPts val="4003"/>
              </a:spcBef>
              <a:defRPr sz="4700" b="1">
                <a:solidFill>
                  <a:srgbClr val="FFFFFF"/>
                </a:solidFill>
                <a:latin typeface="Gill Sans"/>
                <a:ea typeface="Gill Sans"/>
                <a:cs typeface="Gill Sans"/>
                <a:sym typeface="Gill Sans"/>
              </a:defRPr>
            </a:lvl1pPr>
          </a:lstStyle>
          <a:p>
            <a:pPr>
              <a:spcBef>
                <a:spcPts val="3300"/>
              </a:spcBef>
              <a:defRPr sz="4700" b="1">
                <a:solidFill>
                  <a:srgbClr val="FFFFFF"/>
                </a:solidFill>
                <a:latin typeface="Gill Sans"/>
                <a:ea typeface="Gill Sans"/>
                <a:cs typeface="Gill Sans"/>
                <a:sym typeface="Gill Sans"/>
              </a:defRPr>
            </a:pPr>
            <a:endParaRPr/>
          </a:p>
        </p:txBody>
      </p:sp>
      <p:sp>
        <p:nvSpPr>
          <p:cNvPr id="530" name="Shape 53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200161821"/>
      </p:ext>
    </p:extLst>
  </p:cSld>
  <p:clrMapOvr>
    <a:masterClrMapping/>
  </p:clrMapOvr>
  <p:transition spd="med"/>
</p:sldLayout>
</file>

<file path=ppt/slideLayouts/slideLayout188.xml><?xml version="1.0" encoding="utf-8"?>
<p:sldLayout xmlns:a="http://schemas.openxmlformats.org/drawingml/2006/main" xmlns:r="http://schemas.openxmlformats.org/officeDocument/2006/relationships" xmlns:p="http://schemas.openxmlformats.org/presentationml/2006/main" showMasterSp="0" type="tx">
  <p:cSld name="7_Title Only">
    <p:bg>
      <p:bgPr>
        <a:solidFill>
          <a:srgbClr val="000000"/>
        </a:solidFill>
        <a:effectLst/>
      </p:bgPr>
    </p:bg>
    <p:spTree>
      <p:nvGrpSpPr>
        <p:cNvPr id="1" name=""/>
        <p:cNvGrpSpPr/>
        <p:nvPr/>
      </p:nvGrpSpPr>
      <p:grpSpPr>
        <a:xfrm>
          <a:off x="0" y="0"/>
          <a:ext cx="0" cy="0"/>
          <a:chOff x="0" y="0"/>
          <a:chExt cx="0" cy="0"/>
        </a:xfrm>
      </p:grpSpPr>
      <p:sp>
        <p:nvSpPr>
          <p:cNvPr id="537" name="Shape 537"/>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38" name="Shape 538"/>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354441677"/>
      </p:ext>
    </p:extLst>
  </p:cSld>
  <p:clrMapOvr>
    <a:masterClrMapping/>
  </p:clrMapOvr>
  <p:transition spd="med"/>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type="tx">
  <p:cSld name="4_Blank">
    <p:bg>
      <p:bgPr>
        <a:solidFill>
          <a:srgbClr val="000000"/>
        </a:solidFill>
        <a:effectLst/>
      </p:bgPr>
    </p:bg>
    <p:spTree>
      <p:nvGrpSpPr>
        <p:cNvPr id="1" name=""/>
        <p:cNvGrpSpPr/>
        <p:nvPr/>
      </p:nvGrpSpPr>
      <p:grpSpPr>
        <a:xfrm>
          <a:off x="0" y="0"/>
          <a:ext cx="0" cy="0"/>
          <a:chOff x="0" y="0"/>
          <a:chExt cx="0" cy="0"/>
        </a:xfrm>
      </p:grpSpPr>
      <p:sp>
        <p:nvSpPr>
          <p:cNvPr id="545" name="Shape 54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370135429"/>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Divider - Grey">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a:xfrm>
            <a:off x="1219203" y="13018356"/>
            <a:ext cx="5608320" cy="392155"/>
          </a:xfrm>
          <a:prstGeom prst="rect">
            <a:avLst/>
          </a:prstGeom>
        </p:spPr>
        <p:txBody>
          <a:bodyPr lIns="91369" tIns="45683" rIns="91369" bIns="45683"/>
          <a:lstStyle>
            <a:lvl1pPr>
              <a:defRPr>
                <a:solidFill>
                  <a:schemeClr val="bg2"/>
                </a:solidFill>
              </a:defRPr>
            </a:lvl1pPr>
          </a:lstStyle>
          <a:p>
            <a:endParaRPr lang="en-GB" dirty="0">
              <a:solidFill>
                <a:srgbClr val="FFCD00"/>
              </a:solidFill>
              <a:latin typeface="Calibri"/>
            </a:endParaRPr>
          </a:p>
        </p:txBody>
      </p:sp>
      <p:sp>
        <p:nvSpPr>
          <p:cNvPr id="7" name="Footer Placeholder 6"/>
          <p:cNvSpPr>
            <a:spLocks noGrp="1"/>
          </p:cNvSpPr>
          <p:nvPr>
            <p:ph type="ftr" sz="quarter" idx="11"/>
          </p:nvPr>
        </p:nvSpPr>
        <p:spPr>
          <a:xfrm>
            <a:off x="8290560" y="13018356"/>
            <a:ext cx="7802880" cy="392155"/>
          </a:xfrm>
          <a:prstGeom prst="rect">
            <a:avLst/>
          </a:prstGeom>
        </p:spPr>
        <p:txBody>
          <a:bodyPr lIns="91369" tIns="45683" rIns="91369" bIns="45683"/>
          <a:lstStyle>
            <a:lvl1pPr>
              <a:defRPr>
                <a:solidFill>
                  <a:schemeClr val="bg2"/>
                </a:solidFill>
              </a:defRPr>
            </a:lvl1pPr>
          </a:lstStyle>
          <a:p>
            <a:endParaRPr lang="en-GB" dirty="0">
              <a:solidFill>
                <a:srgbClr val="FFCD00"/>
              </a:solidFill>
              <a:latin typeface="Calibri"/>
            </a:endParaRPr>
          </a:p>
        </p:txBody>
      </p:sp>
      <p:sp>
        <p:nvSpPr>
          <p:cNvPr id="8" name="Slide Number Placeholder 7"/>
          <p:cNvSpPr>
            <a:spLocks noGrp="1"/>
          </p:cNvSpPr>
          <p:nvPr>
            <p:ph type="sldNum" sz="quarter" idx="12"/>
          </p:nvPr>
        </p:nvSpPr>
        <p:spPr>
          <a:xfrm>
            <a:off x="11951774" y="13081036"/>
            <a:ext cx="467966" cy="475733"/>
          </a:xfrm>
        </p:spPr>
        <p:txBody>
          <a:bodyPr/>
          <a:lstStyle>
            <a:lvl1pPr>
              <a:defRPr>
                <a:solidFill>
                  <a:schemeClr val="bg1"/>
                </a:solidFill>
              </a:defRPr>
            </a:lvl1pPr>
          </a:lstStyle>
          <a:p>
            <a:fld id="{020925DE-486E-1D44-9755-5F52EDC1D841}" type="slidenum">
              <a:rPr lang="en-GB" smtClean="0">
                <a:solidFill>
                  <a:prstClr val="white"/>
                </a:solidFill>
                <a:latin typeface="Calibri"/>
              </a:rPr>
              <a:pPr/>
              <a:t>‹#›</a:t>
            </a:fld>
            <a:endParaRPr lang="en-GB" dirty="0">
              <a:solidFill>
                <a:prstClr val="white"/>
              </a:solidFill>
              <a:latin typeface="Calibri"/>
            </a:endParaRPr>
          </a:p>
        </p:txBody>
      </p:sp>
      <p:sp>
        <p:nvSpPr>
          <p:cNvPr id="9" name="Holder 2"/>
          <p:cNvSpPr>
            <a:spLocks noGrp="1"/>
          </p:cNvSpPr>
          <p:nvPr>
            <p:ph type="title"/>
          </p:nvPr>
        </p:nvSpPr>
        <p:spPr>
          <a:xfrm>
            <a:off x="1202415" y="967377"/>
            <a:ext cx="14636694" cy="1974900"/>
          </a:xfrm>
        </p:spPr>
        <p:txBody>
          <a:bodyPr lIns="0" tIns="0" rIns="0" bIns="0"/>
          <a:lstStyle>
            <a:lvl1pPr>
              <a:lnSpc>
                <a:spcPct val="80000"/>
              </a:lnSpc>
              <a:defRPr sz="15400" b="1" i="0" kern="1200" spc="-104">
                <a:solidFill>
                  <a:schemeClr val="bg2"/>
                </a:solidFill>
                <a:latin typeface="Calibri"/>
                <a:cs typeface="Calibri"/>
              </a:defRPr>
            </a:lvl1pPr>
          </a:lstStyle>
          <a:p>
            <a:endParaRPr lang="en-GB" noProof="0"/>
          </a:p>
        </p:txBody>
      </p:sp>
      <p:pic>
        <p:nvPicPr>
          <p:cNvPr id="10" name="Picture 9" descr="GKN-Logo.png"/>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2071" y="12279569"/>
            <a:ext cx="2226504" cy="1484336"/>
          </a:xfrm>
          <a:prstGeom prst="rect">
            <a:avLst/>
          </a:prstGeom>
        </p:spPr>
      </p:pic>
    </p:spTree>
    <p:extLst>
      <p:ext uri="{BB962C8B-B14F-4D97-AF65-F5344CB8AC3E}">
        <p14:creationId xmlns:p14="http://schemas.microsoft.com/office/powerpoint/2010/main" val="3653968829"/>
      </p:ext>
    </p:extLst>
  </p:cSld>
  <p:clrMapOvr>
    <a:masterClrMapping/>
  </p:clrMapOvr>
  <p:transition spd="med"/>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type="tx">
  <p:cSld name="Content with Caption">
    <p:bg>
      <p:bgPr>
        <a:solidFill>
          <a:srgbClr val="000000"/>
        </a:solidFill>
        <a:effectLst/>
      </p:bgPr>
    </p:bg>
    <p:spTree>
      <p:nvGrpSpPr>
        <p:cNvPr id="1" name=""/>
        <p:cNvGrpSpPr/>
        <p:nvPr/>
      </p:nvGrpSpPr>
      <p:grpSpPr>
        <a:xfrm>
          <a:off x="0" y="0"/>
          <a:ext cx="0" cy="0"/>
          <a:chOff x="0" y="0"/>
          <a:chExt cx="0" cy="0"/>
        </a:xfrm>
      </p:grpSpPr>
      <p:sp>
        <p:nvSpPr>
          <p:cNvPr id="552" name="Shape 552"/>
          <p:cNvSpPr>
            <a:spLocks noGrp="1"/>
          </p:cNvSpPr>
          <p:nvPr>
            <p:ph type="title"/>
          </p:nvPr>
        </p:nvSpPr>
        <p:spPr>
          <a:xfrm>
            <a:off x="1219200" y="546406"/>
            <a:ext cx="8022170" cy="2325407"/>
          </a:xfrm>
          <a:prstGeom prst="rect">
            <a:avLst/>
          </a:prstGeom>
        </p:spPr>
        <p:txBody>
          <a:bodyPr lIns="108747" tIns="108747" rIns="108747" bIns="108747"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53" name="Shape 553"/>
          <p:cNvSpPr>
            <a:spLocks noGrp="1"/>
          </p:cNvSpPr>
          <p:nvPr>
            <p:ph type="body" idx="1"/>
          </p:nvPr>
        </p:nvSpPr>
        <p:spPr>
          <a:xfrm>
            <a:off x="9533467" y="546439"/>
            <a:ext cx="13631333" cy="11712805"/>
          </a:xfrm>
          <a:prstGeom prst="rect">
            <a:avLst/>
          </a:prstGeom>
        </p:spPr>
        <p:txBody>
          <a:bodyPr lIns="108747" tIns="108747" rIns="108747" bIns="108747">
            <a:normAutofit/>
          </a:bodyPr>
          <a:lstStyle>
            <a:lvl1pPr marL="2114607" indent="-1359383">
              <a:spcBef>
                <a:spcPts val="4003"/>
              </a:spcBef>
              <a:buSzPct val="171000"/>
              <a:buFont typeface="Gill Sans"/>
              <a:buChar char="•"/>
              <a:defRPr sz="7600">
                <a:solidFill>
                  <a:srgbClr val="FFFFFF"/>
                </a:solidFill>
                <a:latin typeface="Gill Sans"/>
                <a:ea typeface="Gill Sans"/>
                <a:cs typeface="Gill Sans"/>
                <a:sym typeface="Gill Sans"/>
              </a:defRPr>
            </a:lvl1pPr>
            <a:lvl2pPr marL="3369640" indent="-1557125">
              <a:spcBef>
                <a:spcPts val="4003"/>
              </a:spcBef>
              <a:buSzPct val="171000"/>
              <a:buFont typeface="Gill Sans"/>
              <a:buChar char="•"/>
              <a:defRPr sz="7600">
                <a:solidFill>
                  <a:srgbClr val="FFFFFF"/>
                </a:solidFill>
                <a:latin typeface="Gill Sans"/>
                <a:ea typeface="Gill Sans"/>
                <a:cs typeface="Gill Sans"/>
                <a:sym typeface="Gill Sans"/>
              </a:defRPr>
            </a:lvl2pPr>
            <a:lvl3pPr marL="4691989" indent="-1822160">
              <a:spcBef>
                <a:spcPts val="4003"/>
              </a:spcBef>
              <a:buSzPct val="171000"/>
              <a:buFont typeface="Gill Sans"/>
              <a:buChar char="•"/>
              <a:defRPr sz="7600">
                <a:solidFill>
                  <a:srgbClr val="FFFFFF"/>
                </a:solidFill>
                <a:latin typeface="Gill Sans"/>
                <a:ea typeface="Gill Sans"/>
                <a:cs typeface="Gill Sans"/>
                <a:sym typeface="Gill Sans"/>
              </a:defRPr>
            </a:lvl3pPr>
            <a:lvl4pPr marL="6123060" indent="-2195956">
              <a:spcBef>
                <a:spcPts val="4003"/>
              </a:spcBef>
              <a:buSzPct val="171000"/>
              <a:buFont typeface="Gill Sans"/>
              <a:buChar char="•"/>
              <a:defRPr sz="7600">
                <a:solidFill>
                  <a:srgbClr val="FFFFFF"/>
                </a:solidFill>
                <a:latin typeface="Gill Sans"/>
                <a:ea typeface="Gill Sans"/>
                <a:cs typeface="Gill Sans"/>
                <a:sym typeface="Gill Sans"/>
              </a:defRPr>
            </a:lvl4pPr>
            <a:lvl5pPr marL="7180374" indent="-2195956">
              <a:spcBef>
                <a:spcPts val="4003"/>
              </a:spcBef>
              <a:buSzPct val="171000"/>
              <a:buFont typeface="Gill Sans"/>
              <a:buChar char="•"/>
              <a:defRPr sz="76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54" name="Shape 554"/>
          <p:cNvSpPr>
            <a:spLocks noGrp="1"/>
          </p:cNvSpPr>
          <p:nvPr>
            <p:ph type="body" sz="half" idx="13"/>
          </p:nvPr>
        </p:nvSpPr>
        <p:spPr>
          <a:xfrm>
            <a:off x="1219200" y="2871815"/>
            <a:ext cx="8022170" cy="9387398"/>
          </a:xfrm>
          <a:prstGeom prst="rect">
            <a:avLst/>
          </a:prstGeom>
        </p:spPr>
        <p:txBody>
          <a:bodyPr lIns="108747" tIns="108747" rIns="108747" bIns="108747">
            <a:normAutofit/>
          </a:bodyPr>
          <a:lstStyle>
            <a:lvl1pPr>
              <a:spcBef>
                <a:spcPts val="4003"/>
              </a:spcBef>
              <a:defRPr sz="2700">
                <a:solidFill>
                  <a:srgbClr val="FFFFFF"/>
                </a:solidFill>
                <a:latin typeface="Gill Sans"/>
                <a:ea typeface="Gill Sans"/>
                <a:cs typeface="Gill Sans"/>
                <a:sym typeface="Gill Sans"/>
              </a:defRPr>
            </a:lvl1pPr>
          </a:lstStyle>
          <a:p>
            <a:pPr>
              <a:spcBef>
                <a:spcPts val="3300"/>
              </a:spcBef>
              <a:defRPr sz="2700">
                <a:solidFill>
                  <a:srgbClr val="FFFFFF"/>
                </a:solidFill>
                <a:latin typeface="Gill Sans"/>
                <a:ea typeface="Gill Sans"/>
                <a:cs typeface="Gill Sans"/>
                <a:sym typeface="Gill Sans"/>
              </a:defRPr>
            </a:pPr>
            <a:endParaRPr/>
          </a:p>
        </p:txBody>
      </p:sp>
      <p:sp>
        <p:nvSpPr>
          <p:cNvPr id="555" name="Shape 55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276988828"/>
      </p:ext>
    </p:extLst>
  </p:cSld>
  <p:clrMapOvr>
    <a:masterClrMapping/>
  </p:clrMapOvr>
  <p:transition spd="med"/>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000000"/>
        </a:solidFill>
        <a:effectLst/>
      </p:bgPr>
    </p:bg>
    <p:spTree>
      <p:nvGrpSpPr>
        <p:cNvPr id="1" name=""/>
        <p:cNvGrpSpPr/>
        <p:nvPr/>
      </p:nvGrpSpPr>
      <p:grpSpPr>
        <a:xfrm>
          <a:off x="0" y="0"/>
          <a:ext cx="0" cy="0"/>
          <a:chOff x="0" y="0"/>
          <a:chExt cx="0" cy="0"/>
        </a:xfrm>
      </p:grpSpPr>
      <p:sp>
        <p:nvSpPr>
          <p:cNvPr id="562" name="Shape 562"/>
          <p:cNvSpPr>
            <a:spLocks noGrp="1"/>
          </p:cNvSpPr>
          <p:nvPr>
            <p:ph type="title"/>
          </p:nvPr>
        </p:nvSpPr>
        <p:spPr>
          <a:xfrm>
            <a:off x="4779467" y="9606593"/>
            <a:ext cx="14630401" cy="1134114"/>
          </a:xfrm>
          <a:prstGeom prst="rect">
            <a:avLst/>
          </a:prstGeom>
        </p:spPr>
        <p:txBody>
          <a:bodyPr lIns="108747" tIns="108747" rIns="108747" bIns="108747"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63" name="Shape 563"/>
          <p:cNvSpPr>
            <a:spLocks noGrp="1"/>
          </p:cNvSpPr>
          <p:nvPr>
            <p:ph type="pic" sz="half" idx="13"/>
          </p:nvPr>
        </p:nvSpPr>
        <p:spPr>
          <a:xfrm>
            <a:off x="4779467" y="1226270"/>
            <a:ext cx="14630401" cy="8234225"/>
          </a:xfrm>
          <a:prstGeom prst="rect">
            <a:avLst/>
          </a:prstGeom>
        </p:spPr>
        <p:txBody>
          <a:bodyPr lIns="110797" tIns="55396" rIns="110797" bIns="55396"/>
          <a:lstStyle/>
          <a:p>
            <a:endParaRPr/>
          </a:p>
        </p:txBody>
      </p:sp>
      <p:sp>
        <p:nvSpPr>
          <p:cNvPr id="564" name="Shape 564"/>
          <p:cNvSpPr>
            <a:spLocks noGrp="1"/>
          </p:cNvSpPr>
          <p:nvPr>
            <p:ph type="body" sz="quarter" idx="1"/>
          </p:nvPr>
        </p:nvSpPr>
        <p:spPr>
          <a:xfrm>
            <a:off x="4779467" y="10740707"/>
            <a:ext cx="14630401" cy="1610629"/>
          </a:xfrm>
          <a:prstGeom prst="rect">
            <a:avLst/>
          </a:prstGeom>
        </p:spPr>
        <p:txBody>
          <a:bodyPr lIns="108747" tIns="108747" rIns="108747" bIns="108747">
            <a:normAutofit/>
          </a:bodyPr>
          <a:lstStyle>
            <a:lvl1pPr>
              <a:spcBef>
                <a:spcPts val="4003"/>
              </a:spcBef>
              <a:defRPr sz="3300">
                <a:solidFill>
                  <a:srgbClr val="FFFFFF"/>
                </a:solidFill>
                <a:latin typeface="Gill Sans"/>
                <a:ea typeface="Gill Sans"/>
                <a:cs typeface="Gill Sans"/>
                <a:sym typeface="Gill Sans"/>
              </a:defRPr>
            </a:lvl1pPr>
            <a:lvl2pPr indent="1087510">
              <a:spcBef>
                <a:spcPts val="4003"/>
              </a:spcBef>
              <a:defRPr sz="3300">
                <a:solidFill>
                  <a:srgbClr val="FFFFFF"/>
                </a:solidFill>
                <a:latin typeface="Gill Sans"/>
                <a:ea typeface="Gill Sans"/>
                <a:cs typeface="Gill Sans"/>
                <a:sym typeface="Gill Sans"/>
              </a:defRPr>
            </a:lvl2pPr>
            <a:lvl3pPr marL="0" indent="2175018">
              <a:spcBef>
                <a:spcPts val="4003"/>
              </a:spcBef>
              <a:buSzTx/>
              <a:buNone/>
              <a:defRPr sz="3300">
                <a:solidFill>
                  <a:srgbClr val="FFFFFF"/>
                </a:solidFill>
                <a:latin typeface="Gill Sans"/>
                <a:ea typeface="Gill Sans"/>
                <a:cs typeface="Gill Sans"/>
                <a:sym typeface="Gill Sans"/>
              </a:defRPr>
            </a:lvl3pPr>
            <a:lvl4pPr marL="0" indent="3262539">
              <a:spcBef>
                <a:spcPts val="4003"/>
              </a:spcBef>
              <a:buSzTx/>
              <a:buNone/>
              <a:defRPr sz="3300">
                <a:solidFill>
                  <a:srgbClr val="FFFFFF"/>
                </a:solidFill>
                <a:latin typeface="Gill Sans"/>
                <a:ea typeface="Gill Sans"/>
                <a:cs typeface="Gill Sans"/>
                <a:sym typeface="Gill Sans"/>
              </a:defRPr>
            </a:lvl4pPr>
            <a:lvl5pPr marL="0" indent="4350040">
              <a:spcBef>
                <a:spcPts val="4003"/>
              </a:spcBef>
              <a:buSzTx/>
              <a:buNone/>
              <a:defRPr sz="33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65" name="Shape 56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854106494"/>
      </p:ext>
    </p:extLst>
  </p:cSld>
  <p:clrMapOvr>
    <a:masterClrMapping/>
  </p:clrMapOvr>
  <p:transition spd="med"/>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solidFill>
          <a:srgbClr val="000000"/>
        </a:solidFill>
        <a:effectLst/>
      </p:bgPr>
    </p:bg>
    <p:spTree>
      <p:nvGrpSpPr>
        <p:cNvPr id="1" name=""/>
        <p:cNvGrpSpPr/>
        <p:nvPr/>
      </p:nvGrpSpPr>
      <p:grpSpPr>
        <a:xfrm>
          <a:off x="0" y="0"/>
          <a:ext cx="0" cy="0"/>
          <a:chOff x="0" y="0"/>
          <a:chExt cx="0" cy="0"/>
        </a:xfrm>
      </p:grpSpPr>
      <p:sp>
        <p:nvSpPr>
          <p:cNvPr id="572" name="Shape 572"/>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73" name="Shape 573"/>
          <p:cNvSpPr>
            <a:spLocks noGrp="1"/>
          </p:cNvSpPr>
          <p:nvPr>
            <p:ph type="body" idx="1"/>
          </p:nvPr>
        </p:nvSpPr>
        <p:spPr>
          <a:xfrm>
            <a:off x="1219200" y="3202203"/>
            <a:ext cx="21945600" cy="9057012"/>
          </a:xfrm>
          <a:prstGeom prst="rect">
            <a:avLst/>
          </a:prstGeom>
        </p:spPr>
        <p:txBody>
          <a:bodyPr lIns="108747" tIns="108747" rIns="108747" bIns="108747">
            <a:normAutofit/>
          </a:bodyPr>
          <a:lstStyle>
            <a:lvl1pPr marL="2114607" indent="-1359383">
              <a:spcBef>
                <a:spcPts val="4003"/>
              </a:spcBef>
              <a:buSzPct val="171000"/>
              <a:buFont typeface="Gill Sans"/>
              <a:buChar char="•"/>
              <a:defRPr sz="6700">
                <a:solidFill>
                  <a:srgbClr val="FFFFFF"/>
                </a:solidFill>
                <a:latin typeface="Gill Sans"/>
                <a:ea typeface="Gill Sans"/>
                <a:cs typeface="Gill Sans"/>
                <a:sym typeface="Gill Sans"/>
              </a:defRPr>
            </a:lvl1pPr>
            <a:lvl2pPr marL="3171913" indent="-1359383">
              <a:spcBef>
                <a:spcPts val="4003"/>
              </a:spcBef>
              <a:buSzPct val="171000"/>
              <a:buFont typeface="Gill Sans"/>
              <a:buChar char="•"/>
              <a:defRPr sz="6700">
                <a:solidFill>
                  <a:srgbClr val="FFFFFF"/>
                </a:solidFill>
                <a:latin typeface="Gill Sans"/>
                <a:ea typeface="Gill Sans"/>
                <a:cs typeface="Gill Sans"/>
                <a:sym typeface="Gill Sans"/>
              </a:defRPr>
            </a:lvl2pPr>
            <a:lvl3pPr marL="4229217" indent="-1359383">
              <a:spcBef>
                <a:spcPts val="4003"/>
              </a:spcBef>
              <a:buSzPct val="171000"/>
              <a:buFont typeface="Gill Sans"/>
              <a:buChar char="•"/>
              <a:defRPr sz="6700">
                <a:solidFill>
                  <a:srgbClr val="FFFFFF"/>
                </a:solidFill>
                <a:latin typeface="Gill Sans"/>
                <a:ea typeface="Gill Sans"/>
                <a:cs typeface="Gill Sans"/>
                <a:sym typeface="Gill Sans"/>
              </a:defRPr>
            </a:lvl3pPr>
            <a:lvl4pPr marL="5286520" indent="-1359383">
              <a:spcBef>
                <a:spcPts val="4003"/>
              </a:spcBef>
              <a:buSzPct val="171000"/>
              <a:buFont typeface="Gill Sans"/>
              <a:buChar char="•"/>
              <a:defRPr sz="6700">
                <a:solidFill>
                  <a:srgbClr val="FFFFFF"/>
                </a:solidFill>
                <a:latin typeface="Gill Sans"/>
                <a:ea typeface="Gill Sans"/>
                <a:cs typeface="Gill Sans"/>
                <a:sym typeface="Gill Sans"/>
              </a:defRPr>
            </a:lvl4pPr>
            <a:lvl5pPr marL="6343826" indent="-1359383">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74" name="Shape 57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829906476"/>
      </p:ext>
    </p:extLst>
  </p:cSld>
  <p:clrMapOvr>
    <a:masterClrMapping/>
  </p:clrMapOvr>
  <p:transition spd="med"/>
</p:sldLayout>
</file>

<file path=ppt/slideLayouts/slideLayout193.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solidFill>
          <a:srgbClr val="000000"/>
        </a:solidFill>
        <a:effectLst/>
      </p:bgPr>
    </p:bg>
    <p:spTree>
      <p:nvGrpSpPr>
        <p:cNvPr id="1" name=""/>
        <p:cNvGrpSpPr/>
        <p:nvPr/>
      </p:nvGrpSpPr>
      <p:grpSpPr>
        <a:xfrm>
          <a:off x="0" y="0"/>
          <a:ext cx="0" cy="0"/>
          <a:chOff x="0" y="0"/>
          <a:chExt cx="0" cy="0"/>
        </a:xfrm>
      </p:grpSpPr>
      <p:sp>
        <p:nvSpPr>
          <p:cNvPr id="581" name="Shape 581"/>
          <p:cNvSpPr>
            <a:spLocks noGrp="1"/>
          </p:cNvSpPr>
          <p:nvPr>
            <p:ph type="title"/>
          </p:nvPr>
        </p:nvSpPr>
        <p:spPr>
          <a:xfrm>
            <a:off x="17678398" y="549585"/>
            <a:ext cx="5486402" cy="11709625"/>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82" name="Shape 582"/>
          <p:cNvSpPr>
            <a:spLocks noGrp="1"/>
          </p:cNvSpPr>
          <p:nvPr>
            <p:ph type="body" idx="1"/>
          </p:nvPr>
        </p:nvSpPr>
        <p:spPr>
          <a:xfrm>
            <a:off x="1219204" y="549585"/>
            <a:ext cx="16052800" cy="11709625"/>
          </a:xfrm>
          <a:prstGeom prst="rect">
            <a:avLst/>
          </a:prstGeom>
        </p:spPr>
        <p:txBody>
          <a:bodyPr lIns="108747" tIns="108747" rIns="108747" bIns="108747">
            <a:normAutofit/>
          </a:bodyPr>
          <a:lstStyle>
            <a:lvl1pPr marL="2114607" indent="-1359383">
              <a:spcBef>
                <a:spcPts val="4003"/>
              </a:spcBef>
              <a:buSzPct val="171000"/>
              <a:buFont typeface="Gill Sans"/>
              <a:buChar char="•"/>
              <a:defRPr sz="6700">
                <a:solidFill>
                  <a:srgbClr val="FFFFFF"/>
                </a:solidFill>
                <a:latin typeface="Gill Sans"/>
                <a:ea typeface="Gill Sans"/>
                <a:cs typeface="Gill Sans"/>
                <a:sym typeface="Gill Sans"/>
              </a:defRPr>
            </a:lvl1pPr>
            <a:lvl2pPr marL="3171913" indent="-1359383">
              <a:spcBef>
                <a:spcPts val="4003"/>
              </a:spcBef>
              <a:buSzPct val="171000"/>
              <a:buFont typeface="Gill Sans"/>
              <a:buChar char="•"/>
              <a:defRPr sz="6700">
                <a:solidFill>
                  <a:srgbClr val="FFFFFF"/>
                </a:solidFill>
                <a:latin typeface="Gill Sans"/>
                <a:ea typeface="Gill Sans"/>
                <a:cs typeface="Gill Sans"/>
                <a:sym typeface="Gill Sans"/>
              </a:defRPr>
            </a:lvl2pPr>
            <a:lvl3pPr marL="4229217" indent="-1359383">
              <a:spcBef>
                <a:spcPts val="4003"/>
              </a:spcBef>
              <a:buSzPct val="171000"/>
              <a:buFont typeface="Gill Sans"/>
              <a:buChar char="•"/>
              <a:defRPr sz="6700">
                <a:solidFill>
                  <a:srgbClr val="FFFFFF"/>
                </a:solidFill>
                <a:latin typeface="Gill Sans"/>
                <a:ea typeface="Gill Sans"/>
                <a:cs typeface="Gill Sans"/>
                <a:sym typeface="Gill Sans"/>
              </a:defRPr>
            </a:lvl3pPr>
            <a:lvl4pPr marL="5286520" indent="-1359383">
              <a:spcBef>
                <a:spcPts val="4003"/>
              </a:spcBef>
              <a:buSzPct val="171000"/>
              <a:buFont typeface="Gill Sans"/>
              <a:buChar char="•"/>
              <a:defRPr sz="6700">
                <a:solidFill>
                  <a:srgbClr val="FFFFFF"/>
                </a:solidFill>
                <a:latin typeface="Gill Sans"/>
                <a:ea typeface="Gill Sans"/>
                <a:cs typeface="Gill Sans"/>
                <a:sym typeface="Gill Sans"/>
              </a:defRPr>
            </a:lvl4pPr>
            <a:lvl5pPr marL="6343826" indent="-1359383">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83" name="Shape 58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680471437"/>
      </p:ext>
    </p:extLst>
  </p:cSld>
  <p:clrMapOvr>
    <a:masterClrMapping/>
  </p:clrMapOvr>
  <p:transition spd="med"/>
</p:sldLayout>
</file>

<file path=ppt/slideLayouts/slideLayout194.xml><?xml version="1.0" encoding="utf-8"?>
<p:sldLayout xmlns:a="http://schemas.openxmlformats.org/drawingml/2006/main" xmlns:r="http://schemas.openxmlformats.org/officeDocument/2006/relationships" xmlns:p="http://schemas.openxmlformats.org/presentationml/2006/main" type="tx">
  <p:cSld name="6_Title and Content">
    <p:spTree>
      <p:nvGrpSpPr>
        <p:cNvPr id="1" name=""/>
        <p:cNvGrpSpPr/>
        <p:nvPr/>
      </p:nvGrpSpPr>
      <p:grpSpPr>
        <a:xfrm>
          <a:off x="0" y="0"/>
          <a:ext cx="0" cy="0"/>
          <a:chOff x="0" y="0"/>
          <a:chExt cx="0" cy="0"/>
        </a:xfrm>
      </p:grpSpPr>
      <p:sp>
        <p:nvSpPr>
          <p:cNvPr id="590" name="Shape 590"/>
          <p:cNvSpPr>
            <a:spLocks noGrp="1"/>
          </p:cNvSpPr>
          <p:nvPr>
            <p:ph type="title"/>
          </p:nvPr>
        </p:nvSpPr>
        <p:spPr>
          <a:xfrm>
            <a:off x="1219233" y="63029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591" name="Shape 591"/>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3798">
              <a:spcBef>
                <a:spcPts val="0"/>
              </a:spcBef>
              <a:defRPr sz="2200">
                <a:solidFill>
                  <a:srgbClr val="000000"/>
                </a:solidFill>
              </a:defRPr>
            </a:lvl2pPr>
            <a:lvl3pPr marL="0" indent="1107602">
              <a:spcBef>
                <a:spcPts val="0"/>
              </a:spcBef>
              <a:buSzTx/>
              <a:buNone/>
              <a:defRPr sz="2200">
                <a:solidFill>
                  <a:srgbClr val="000000"/>
                </a:solidFill>
              </a:defRPr>
            </a:lvl3pPr>
            <a:lvl4pPr marL="0" indent="1661402">
              <a:spcBef>
                <a:spcPts val="0"/>
              </a:spcBef>
              <a:buSzTx/>
              <a:buNone/>
              <a:defRPr sz="2200">
                <a:solidFill>
                  <a:srgbClr val="000000"/>
                </a:solidFill>
              </a:defRPr>
            </a:lvl4pPr>
            <a:lvl5pPr marL="0" indent="2215203">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92" name="Shape 592"/>
          <p:cNvSpPr>
            <a:spLocks noGrp="1"/>
          </p:cNvSpPr>
          <p:nvPr>
            <p:ph type="sldNum" sz="quarter" idx="2"/>
          </p:nvPr>
        </p:nvSpPr>
        <p:spPr>
          <a:xfrm>
            <a:off x="22872196" y="943973"/>
            <a:ext cx="292611" cy="298785"/>
          </a:xfrm>
          <a:prstGeom prst="rect">
            <a:avLst/>
          </a:prstGeom>
        </p:spPr>
        <p:txBody>
          <a:bodyPr/>
          <a:lstStyle>
            <a:lvl1pPr defTabSz="1106272">
              <a:defRPr sz="1900"/>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283576729"/>
      </p:ext>
    </p:extLst>
  </p:cSld>
  <p:clrMapOvr>
    <a:masterClrMapping/>
  </p:clrMapOvr>
  <p:transition spd="med"/>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type="tx">
  <p:cSld name="7_Title and Content">
    <p:bg>
      <p:bgPr>
        <a:solidFill>
          <a:srgbClr val="000000"/>
        </a:solidFill>
        <a:effectLst/>
      </p:bgPr>
    </p:bg>
    <p:spTree>
      <p:nvGrpSpPr>
        <p:cNvPr id="1" name=""/>
        <p:cNvGrpSpPr/>
        <p:nvPr/>
      </p:nvGrpSpPr>
      <p:grpSpPr>
        <a:xfrm>
          <a:off x="0" y="0"/>
          <a:ext cx="0" cy="0"/>
          <a:chOff x="0" y="0"/>
          <a:chExt cx="0" cy="0"/>
        </a:xfrm>
      </p:grpSpPr>
      <p:sp>
        <p:nvSpPr>
          <p:cNvPr id="607" name="Shape 607"/>
          <p:cNvSpPr>
            <a:spLocks noGrp="1"/>
          </p:cNvSpPr>
          <p:nvPr>
            <p:ph type="title"/>
          </p:nvPr>
        </p:nvSpPr>
        <p:spPr>
          <a:xfrm>
            <a:off x="1219200" y="549583"/>
            <a:ext cx="21945600" cy="2287286"/>
          </a:xfrm>
          <a:prstGeom prst="rect">
            <a:avLst/>
          </a:prstGeom>
        </p:spPr>
        <p:txBody>
          <a:bodyPr lIns="108747" tIns="108747" rIns="108747" bIns="108747">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608" name="Shape 608"/>
          <p:cNvSpPr>
            <a:spLocks noGrp="1"/>
          </p:cNvSpPr>
          <p:nvPr>
            <p:ph type="body" idx="1"/>
          </p:nvPr>
        </p:nvSpPr>
        <p:spPr>
          <a:xfrm>
            <a:off x="1219200" y="3202203"/>
            <a:ext cx="21945600" cy="9057012"/>
          </a:xfrm>
          <a:prstGeom prst="rect">
            <a:avLst/>
          </a:prstGeom>
        </p:spPr>
        <p:txBody>
          <a:bodyPr lIns="108747" tIns="108747" rIns="108747" bIns="108747">
            <a:normAutofit/>
          </a:bodyPr>
          <a:lstStyle>
            <a:lvl1pPr marL="2114607" indent="-1359383">
              <a:spcBef>
                <a:spcPts val="4003"/>
              </a:spcBef>
              <a:buSzPct val="171000"/>
              <a:buFont typeface="Gill Sans"/>
              <a:buChar char="•"/>
              <a:defRPr sz="6700">
                <a:solidFill>
                  <a:srgbClr val="FFFFFF"/>
                </a:solidFill>
                <a:latin typeface="Gill Sans"/>
                <a:ea typeface="Gill Sans"/>
                <a:cs typeface="Gill Sans"/>
                <a:sym typeface="Gill Sans"/>
              </a:defRPr>
            </a:lvl1pPr>
            <a:lvl2pPr marL="3171913" indent="-1359383">
              <a:spcBef>
                <a:spcPts val="4003"/>
              </a:spcBef>
              <a:buSzPct val="171000"/>
              <a:buFont typeface="Gill Sans"/>
              <a:buChar char="•"/>
              <a:defRPr sz="6700">
                <a:solidFill>
                  <a:srgbClr val="FFFFFF"/>
                </a:solidFill>
                <a:latin typeface="Gill Sans"/>
                <a:ea typeface="Gill Sans"/>
                <a:cs typeface="Gill Sans"/>
                <a:sym typeface="Gill Sans"/>
              </a:defRPr>
            </a:lvl2pPr>
            <a:lvl3pPr marL="4229217" indent="-1359383">
              <a:spcBef>
                <a:spcPts val="4003"/>
              </a:spcBef>
              <a:buSzPct val="171000"/>
              <a:buFont typeface="Gill Sans"/>
              <a:buChar char="•"/>
              <a:defRPr sz="6700">
                <a:solidFill>
                  <a:srgbClr val="FFFFFF"/>
                </a:solidFill>
                <a:latin typeface="Gill Sans"/>
                <a:ea typeface="Gill Sans"/>
                <a:cs typeface="Gill Sans"/>
                <a:sym typeface="Gill Sans"/>
              </a:defRPr>
            </a:lvl3pPr>
            <a:lvl4pPr marL="5286520" indent="-1359383">
              <a:spcBef>
                <a:spcPts val="4003"/>
              </a:spcBef>
              <a:buSzPct val="171000"/>
              <a:buFont typeface="Gill Sans"/>
              <a:buChar char="•"/>
              <a:defRPr sz="6700">
                <a:solidFill>
                  <a:srgbClr val="FFFFFF"/>
                </a:solidFill>
                <a:latin typeface="Gill Sans"/>
                <a:ea typeface="Gill Sans"/>
                <a:cs typeface="Gill Sans"/>
                <a:sym typeface="Gill Sans"/>
              </a:defRPr>
            </a:lvl4pPr>
            <a:lvl5pPr marL="6343826" indent="-1359383">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24087277"/>
      </p:ext>
    </p:extLst>
  </p:cSld>
  <p:clrMapOvr>
    <a:masterClrMapping/>
  </p:clrMapOvr>
  <p:transition spd="med"/>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t>Title Text</a:t>
            </a:r>
          </a:p>
        </p:txBody>
      </p:sp>
      <p:sp>
        <p:nvSpPr>
          <p:cNvPr id="12" name="Shape 12"/>
          <p:cNvSpPr>
            <a:spLocks noGrp="1"/>
          </p:cNvSpPr>
          <p:nvPr>
            <p:ph type="body" sz="quarter" idx="1"/>
          </p:nvPr>
        </p:nvSpPr>
        <p:spPr>
          <a:xfrm>
            <a:off x="1778000" y="7073901"/>
            <a:ext cx="20828000" cy="1587500"/>
          </a:xfrm>
          <a:prstGeom prst="rect">
            <a:avLst/>
          </a:prstGeom>
        </p:spPr>
        <p:txBody>
          <a:bodyPr anchor="t"/>
          <a:lstStyle>
            <a:lvl1pPr marL="0" indent="0" algn="ctr">
              <a:spcBef>
                <a:spcPts val="0"/>
              </a:spcBef>
              <a:buSzTx/>
              <a:buNone/>
              <a:defRPr sz="4400"/>
            </a:lvl1pPr>
            <a:lvl2pPr marL="0" indent="228371" algn="ctr">
              <a:spcBef>
                <a:spcPts val="0"/>
              </a:spcBef>
              <a:buSzTx/>
              <a:buNone/>
              <a:defRPr sz="4400"/>
            </a:lvl2pPr>
            <a:lvl3pPr marL="0" indent="456741" algn="ctr">
              <a:spcBef>
                <a:spcPts val="0"/>
              </a:spcBef>
              <a:buSzTx/>
              <a:buNone/>
              <a:defRPr sz="4400"/>
            </a:lvl3pPr>
            <a:lvl4pPr marL="0" indent="685114" algn="ctr">
              <a:spcBef>
                <a:spcPts val="0"/>
              </a:spcBef>
              <a:buSzTx/>
              <a:buNone/>
              <a:defRPr sz="4400"/>
            </a:lvl4pPr>
            <a:lvl5pPr marL="0" indent="913482"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97862836"/>
      </p:ext>
    </p:extLst>
  </p:cSld>
  <p:clrMapOvr>
    <a:masterClrMapping/>
  </p:clrMapOvr>
  <p:transition spd="med"/>
</p:sldLayout>
</file>

<file path=ppt/slideLayouts/slideLayout197.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3125997" y="673101"/>
            <a:ext cx="18135601" cy="8737600"/>
          </a:xfrm>
          <a:prstGeom prst="rect">
            <a:avLst/>
          </a:prstGeom>
        </p:spPr>
        <p:txBody>
          <a:bodyPr lIns="91346" tIns="45670" rIns="91346" bIns="45670" anchor="t">
            <a:noAutofit/>
          </a:bodyPr>
          <a:lstStyle/>
          <a:p>
            <a:endParaRPr/>
          </a:p>
        </p:txBody>
      </p:sp>
      <p:sp>
        <p:nvSpPr>
          <p:cNvPr id="21" name="Shape 21"/>
          <p:cNvSpPr>
            <a:spLocks noGrp="1"/>
          </p:cNvSpPr>
          <p:nvPr>
            <p:ph type="title"/>
          </p:nvPr>
        </p:nvSpPr>
        <p:spPr>
          <a:xfrm>
            <a:off x="635030" y="9448804"/>
            <a:ext cx="23113999" cy="2006600"/>
          </a:xfrm>
          <a:prstGeom prst="rect">
            <a:avLst/>
          </a:prstGeom>
        </p:spPr>
        <p:txBody>
          <a:bodyPr anchor="b"/>
          <a:lstStyle/>
          <a:p>
            <a:r>
              <a:t>Title Text</a:t>
            </a:r>
          </a:p>
        </p:txBody>
      </p:sp>
      <p:sp>
        <p:nvSpPr>
          <p:cNvPr id="22" name="Shape 22"/>
          <p:cNvSpPr>
            <a:spLocks noGrp="1"/>
          </p:cNvSpPr>
          <p:nvPr>
            <p:ph type="body" sz="quarter" idx="1"/>
          </p:nvPr>
        </p:nvSpPr>
        <p:spPr>
          <a:xfrm>
            <a:off x="635030" y="11518900"/>
            <a:ext cx="23113999" cy="1587500"/>
          </a:xfrm>
          <a:prstGeom prst="rect">
            <a:avLst/>
          </a:prstGeom>
        </p:spPr>
        <p:txBody>
          <a:bodyPr anchor="t"/>
          <a:lstStyle>
            <a:lvl1pPr marL="0" indent="0" algn="ctr">
              <a:spcBef>
                <a:spcPts val="0"/>
              </a:spcBef>
              <a:buSzTx/>
              <a:buNone/>
              <a:defRPr sz="4400"/>
            </a:lvl1pPr>
            <a:lvl2pPr marL="0" indent="228371" algn="ctr">
              <a:spcBef>
                <a:spcPts val="0"/>
              </a:spcBef>
              <a:buSzTx/>
              <a:buNone/>
              <a:defRPr sz="4400"/>
            </a:lvl2pPr>
            <a:lvl3pPr marL="0" indent="456741" algn="ctr">
              <a:spcBef>
                <a:spcPts val="0"/>
              </a:spcBef>
              <a:buSzTx/>
              <a:buNone/>
              <a:defRPr sz="4400"/>
            </a:lvl3pPr>
            <a:lvl4pPr marL="0" indent="685114" algn="ctr">
              <a:spcBef>
                <a:spcPts val="0"/>
              </a:spcBef>
              <a:buSzTx/>
              <a:buNone/>
              <a:defRPr sz="4400"/>
            </a:lvl4pPr>
            <a:lvl5pPr marL="0" indent="913482"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2849588764"/>
      </p:ext>
    </p:extLst>
  </p:cSld>
  <p:clrMapOvr>
    <a:masterClrMapping/>
  </p:clrMapOvr>
  <p:transition spd="med"/>
</p:sldLayout>
</file>

<file path=ppt/slideLayouts/slideLayout19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1"/>
            <a:ext cx="20828000" cy="46482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4238122774"/>
      </p:ext>
    </p:extLst>
  </p:cSld>
  <p:clrMapOvr>
    <a:masterClrMapping/>
  </p:clrMapOvr>
  <p:transition spd="med"/>
</p:sldLayout>
</file>

<file path=ppt/slideLayouts/slideLayout199.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6010" y="1104901"/>
            <a:ext cx="9525001" cy="11506200"/>
          </a:xfrm>
          <a:prstGeom prst="rect">
            <a:avLst/>
          </a:prstGeom>
        </p:spPr>
        <p:txBody>
          <a:bodyPr lIns="91346" tIns="45670" rIns="91346" bIns="45670" anchor="t">
            <a:noAutofit/>
          </a:bodyPr>
          <a:lstStyle/>
          <a:p>
            <a:endParaRPr/>
          </a:p>
        </p:txBody>
      </p:sp>
      <p:sp>
        <p:nvSpPr>
          <p:cNvPr id="39" name="Shape 39"/>
          <p:cNvSpPr>
            <a:spLocks noGrp="1"/>
          </p:cNvSpPr>
          <p:nvPr>
            <p:ph type="title"/>
          </p:nvPr>
        </p:nvSpPr>
        <p:spPr>
          <a:xfrm>
            <a:off x="1651003" y="1104901"/>
            <a:ext cx="10223500" cy="5613400"/>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1651003" y="6845300"/>
            <a:ext cx="10223500" cy="5765800"/>
          </a:xfrm>
          <a:prstGeom prst="rect">
            <a:avLst/>
          </a:prstGeom>
        </p:spPr>
        <p:txBody>
          <a:bodyPr anchor="t"/>
          <a:lstStyle>
            <a:lvl1pPr marL="0" indent="0" algn="ctr">
              <a:spcBef>
                <a:spcPts val="0"/>
              </a:spcBef>
              <a:buSzTx/>
              <a:buNone/>
              <a:defRPr sz="4400"/>
            </a:lvl1pPr>
            <a:lvl2pPr marL="0" indent="228371" algn="ctr">
              <a:spcBef>
                <a:spcPts val="0"/>
              </a:spcBef>
              <a:buSzTx/>
              <a:buNone/>
              <a:defRPr sz="4400"/>
            </a:lvl2pPr>
            <a:lvl3pPr marL="0" indent="456741" algn="ctr">
              <a:spcBef>
                <a:spcPts val="0"/>
              </a:spcBef>
              <a:buSzTx/>
              <a:buNone/>
              <a:defRPr sz="4400"/>
            </a:lvl3pPr>
            <a:lvl4pPr marL="0" indent="685114" algn="ctr">
              <a:spcBef>
                <a:spcPts val="0"/>
              </a:spcBef>
              <a:buSzTx/>
              <a:buNone/>
              <a:defRPr sz="4400"/>
            </a:lvl4pPr>
            <a:lvl5pPr marL="0" indent="913482"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9567862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3125976" y="673102"/>
            <a:ext cx="18135600" cy="8737600"/>
          </a:xfrm>
          <a:prstGeom prst="rect">
            <a:avLst/>
          </a:prstGeom>
        </p:spPr>
        <p:txBody>
          <a:bodyPr lIns="91043" tIns="45514" rIns="91043" bIns="45514" anchor="t">
            <a:noAutofit/>
          </a:bodyPr>
          <a:lstStyle/>
          <a:p>
            <a:endParaRPr/>
          </a:p>
        </p:txBody>
      </p:sp>
      <p:sp>
        <p:nvSpPr>
          <p:cNvPr id="21" name="Shape 21"/>
          <p:cNvSpPr>
            <a:spLocks noGrp="1"/>
          </p:cNvSpPr>
          <p:nvPr>
            <p:ph type="title"/>
          </p:nvPr>
        </p:nvSpPr>
        <p:spPr>
          <a:xfrm>
            <a:off x="635128" y="9448804"/>
            <a:ext cx="23113999" cy="2006600"/>
          </a:xfrm>
          <a:prstGeom prst="rect">
            <a:avLst/>
          </a:prstGeom>
        </p:spPr>
        <p:txBody>
          <a:bodyPr anchor="b"/>
          <a:lstStyle/>
          <a:p>
            <a:r>
              <a:t>Title Text</a:t>
            </a:r>
          </a:p>
        </p:txBody>
      </p:sp>
      <p:sp>
        <p:nvSpPr>
          <p:cNvPr id="22" name="Shape 22"/>
          <p:cNvSpPr>
            <a:spLocks noGrp="1"/>
          </p:cNvSpPr>
          <p:nvPr>
            <p:ph type="body" sz="quarter" idx="1"/>
          </p:nvPr>
        </p:nvSpPr>
        <p:spPr>
          <a:xfrm>
            <a:off x="635128" y="11518900"/>
            <a:ext cx="23113999" cy="15875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Date Placeholder 6"/>
          <p:cNvSpPr>
            <a:spLocks noGrp="1"/>
          </p:cNvSpPr>
          <p:nvPr>
            <p:ph type="dt" sz="half" idx="10"/>
          </p:nvPr>
        </p:nvSpPr>
        <p:spPr>
          <a:xfrm>
            <a:off x="1219203" y="13018356"/>
            <a:ext cx="5608320" cy="392155"/>
          </a:xfrm>
          <a:prstGeom prst="rect">
            <a:avLst/>
          </a:prstGeom>
        </p:spPr>
        <p:txBody>
          <a:bodyPr lIns="91369" tIns="45683" rIns="91369" bIns="45683"/>
          <a:lstStyle/>
          <a:p>
            <a:endParaRPr lang="en-GB" dirty="0">
              <a:latin typeface="Calibri"/>
            </a:endParaRPr>
          </a:p>
        </p:txBody>
      </p:sp>
      <p:sp>
        <p:nvSpPr>
          <p:cNvPr id="8" name="Footer Placeholder 7"/>
          <p:cNvSpPr>
            <a:spLocks noGrp="1"/>
          </p:cNvSpPr>
          <p:nvPr>
            <p:ph type="ftr" sz="quarter" idx="11"/>
          </p:nvPr>
        </p:nvSpPr>
        <p:spPr>
          <a:xfrm>
            <a:off x="8290560" y="13018356"/>
            <a:ext cx="7802880" cy="392155"/>
          </a:xfrm>
          <a:prstGeom prst="rect">
            <a:avLst/>
          </a:prstGeom>
        </p:spPr>
        <p:txBody>
          <a:bodyPr lIns="91369" tIns="45683" rIns="91369" bIns="45683"/>
          <a:lstStyle/>
          <a:p>
            <a:endParaRPr lang="en-GB" dirty="0">
              <a:latin typeface="Calibri"/>
            </a:endParaRPr>
          </a:p>
        </p:txBody>
      </p:sp>
      <p:sp>
        <p:nvSpPr>
          <p:cNvPr id="9" name="Slide Number Placeholder 8"/>
          <p:cNvSpPr>
            <a:spLocks noGrp="1"/>
          </p:cNvSpPr>
          <p:nvPr>
            <p:ph type="sldNum" sz="quarter" idx="12"/>
          </p:nvPr>
        </p:nvSpPr>
        <p:spPr>
          <a:xfrm>
            <a:off x="11951774" y="13081036"/>
            <a:ext cx="467966" cy="475733"/>
          </a:xfrm>
        </p:spPr>
        <p:txBody>
          <a:bodyPr/>
          <a:lstStyle/>
          <a:p>
            <a:fld id="{B6F15528-21DE-4FAA-801E-634DDDAF4B2B}" type="slidenum">
              <a:rPr lang="en-GB" smtClean="0">
                <a:latin typeface="Calibri"/>
              </a:rPr>
              <a:pPr/>
              <a:t>‹#›</a:t>
            </a:fld>
            <a:endParaRPr lang="en-GB" dirty="0">
              <a:latin typeface="Calibri"/>
            </a:endParaRPr>
          </a:p>
        </p:txBody>
      </p:sp>
      <p:sp>
        <p:nvSpPr>
          <p:cNvPr id="12" name="Holder 3"/>
          <p:cNvSpPr>
            <a:spLocks noGrp="1"/>
          </p:cNvSpPr>
          <p:nvPr>
            <p:ph type="body" idx="13" hasCustomPrompt="1"/>
          </p:nvPr>
        </p:nvSpPr>
        <p:spPr>
          <a:xfrm>
            <a:off x="1202402" y="915568"/>
            <a:ext cx="19427032" cy="1769203"/>
          </a:xfrm>
        </p:spPr>
        <p:txBody>
          <a:bodyPr lIns="0" tIns="0" rIns="0" bIns="0"/>
          <a:lstStyle>
            <a:lvl1pPr>
              <a:lnSpc>
                <a:spcPct val="80000"/>
              </a:lnSpc>
              <a:defRPr sz="6400" b="1"/>
            </a:lvl1pPr>
            <a:lvl2pPr>
              <a:lnSpc>
                <a:spcPct val="80000"/>
              </a:lnSpc>
              <a:defRPr sz="6400">
                <a:solidFill>
                  <a:schemeClr val="accent6"/>
                </a:solidFill>
              </a:defRPr>
            </a:lvl2pPr>
          </a:lstStyle>
          <a:p>
            <a:pPr lvl="0"/>
            <a:r>
              <a:rPr lang="en-GB" noProof="0"/>
              <a:t>&lt;First Level style&gt; Main Heading</a:t>
            </a:r>
          </a:p>
          <a:p>
            <a:pPr lvl="1"/>
            <a:r>
              <a:rPr lang="en-GB" noProof="0"/>
              <a:t>&lt;Second Level style&gt; Subsequent headings</a:t>
            </a:r>
          </a:p>
        </p:txBody>
      </p:sp>
      <p:sp>
        <p:nvSpPr>
          <p:cNvPr id="14" name="Content Placeholder 13"/>
          <p:cNvSpPr>
            <a:spLocks noGrp="1"/>
          </p:cNvSpPr>
          <p:nvPr>
            <p:ph sz="quarter" idx="14" hasCustomPrompt="1"/>
          </p:nvPr>
        </p:nvSpPr>
        <p:spPr>
          <a:xfrm>
            <a:off x="1250140" y="3869503"/>
            <a:ext cx="19427032" cy="3320396"/>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Tree>
    <p:extLst>
      <p:ext uri="{BB962C8B-B14F-4D97-AF65-F5344CB8AC3E}">
        <p14:creationId xmlns:p14="http://schemas.microsoft.com/office/powerpoint/2010/main" val="469539362"/>
      </p:ext>
    </p:extLst>
  </p:cSld>
  <p:clrMapOvr>
    <a:masterClrMapping/>
  </p:clrMapOvr>
  <p:transition spd="med"/>
</p:sldLayout>
</file>

<file path=ppt/slideLayouts/slideLayout200.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876561650"/>
      </p:ext>
    </p:extLst>
  </p:cSld>
  <p:clrMapOvr>
    <a:masterClrMapping/>
  </p:clrMapOvr>
  <p:transition spd="med"/>
</p:sldLayout>
</file>

<file path=ppt/slideLayouts/slideLayout20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684368350"/>
      </p:ext>
    </p:extLst>
  </p:cSld>
  <p:clrMapOvr>
    <a:masterClrMapping/>
  </p:clrMapOvr>
  <p:transition spd="med"/>
</p:sldLayout>
</file>

<file path=ppt/slideLayouts/slideLayout20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238501"/>
            <a:ext cx="9525000" cy="9207500"/>
          </a:xfrm>
          <a:prstGeom prst="rect">
            <a:avLst/>
          </a:prstGeom>
        </p:spPr>
        <p:txBody>
          <a:bodyPr lIns="91346" tIns="45670" rIns="91346" bIns="45670"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1689100" y="3238501"/>
            <a:ext cx="10007600" cy="9207500"/>
          </a:xfrm>
          <a:prstGeom prst="rect">
            <a:avLst/>
          </a:prstGeom>
        </p:spPr>
        <p:txBody>
          <a:bodyPr/>
          <a:lstStyle>
            <a:lvl1pPr marL="558242" indent="-558242">
              <a:spcBef>
                <a:spcPts val="4499"/>
              </a:spcBef>
              <a:defRPr sz="4500"/>
            </a:lvl1pPr>
            <a:lvl2pPr marL="1116483" indent="-558242">
              <a:spcBef>
                <a:spcPts val="4499"/>
              </a:spcBef>
              <a:defRPr sz="4500"/>
            </a:lvl2pPr>
            <a:lvl3pPr marL="1674719" indent="-558242">
              <a:spcBef>
                <a:spcPts val="4499"/>
              </a:spcBef>
              <a:defRPr sz="4500"/>
            </a:lvl3pPr>
            <a:lvl4pPr marL="2232956" indent="-558242">
              <a:spcBef>
                <a:spcPts val="4499"/>
              </a:spcBef>
              <a:defRPr sz="4500"/>
            </a:lvl4pPr>
            <a:lvl5pPr marL="2791191" indent="-558242">
              <a:spcBef>
                <a:spcPts val="4499"/>
              </a:spcBef>
              <a:defRPr sz="45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76023688"/>
      </p:ext>
    </p:extLst>
  </p:cSld>
  <p:clrMapOvr>
    <a:masterClrMapping/>
  </p:clrMapOvr>
  <p:transition spd="med"/>
</p:sldLayout>
</file>

<file path=ppt/slideLayouts/slideLayout203.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3" y="1778001"/>
            <a:ext cx="21005799"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092345328"/>
      </p:ext>
    </p:extLst>
  </p:cSld>
  <p:clrMapOvr>
    <a:masterClrMapping/>
  </p:clrMapOvr>
  <p:transition spd="med"/>
</p:sldLayout>
</file>

<file path=ppt/slideLayouts/slideLayout204.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700" y="7048503"/>
            <a:ext cx="7404100" cy="5549900"/>
          </a:xfrm>
          <a:prstGeom prst="rect">
            <a:avLst/>
          </a:prstGeom>
        </p:spPr>
        <p:txBody>
          <a:bodyPr lIns="91346" tIns="45670" rIns="91346" bIns="45670" anchor="t">
            <a:noAutofit/>
          </a:bodyPr>
          <a:lstStyle/>
          <a:p>
            <a:endParaRPr/>
          </a:p>
        </p:txBody>
      </p:sp>
      <p:sp>
        <p:nvSpPr>
          <p:cNvPr id="84" name="Shape 84"/>
          <p:cNvSpPr>
            <a:spLocks noGrp="1"/>
          </p:cNvSpPr>
          <p:nvPr>
            <p:ph type="pic" sz="quarter" idx="14"/>
          </p:nvPr>
        </p:nvSpPr>
        <p:spPr>
          <a:xfrm>
            <a:off x="15760700" y="1130302"/>
            <a:ext cx="7404100" cy="5549900"/>
          </a:xfrm>
          <a:prstGeom prst="rect">
            <a:avLst/>
          </a:prstGeom>
        </p:spPr>
        <p:txBody>
          <a:bodyPr lIns="91346" tIns="45670" rIns="91346" bIns="45670" anchor="t">
            <a:noAutofit/>
          </a:bodyPr>
          <a:lstStyle/>
          <a:p>
            <a:endParaRPr/>
          </a:p>
        </p:txBody>
      </p:sp>
      <p:sp>
        <p:nvSpPr>
          <p:cNvPr id="85" name="Shape 85"/>
          <p:cNvSpPr>
            <a:spLocks noGrp="1"/>
          </p:cNvSpPr>
          <p:nvPr>
            <p:ph type="pic" idx="15"/>
          </p:nvPr>
        </p:nvSpPr>
        <p:spPr>
          <a:xfrm>
            <a:off x="1206500" y="1130300"/>
            <a:ext cx="14173200" cy="11468100"/>
          </a:xfrm>
          <a:prstGeom prst="rect">
            <a:avLst/>
          </a:prstGeom>
        </p:spPr>
        <p:txBody>
          <a:bodyPr lIns="91346" tIns="45670" rIns="91346" bIns="45670"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4256956080"/>
      </p:ext>
    </p:extLst>
  </p:cSld>
  <p:clrMapOvr>
    <a:masterClrMapping/>
  </p:clrMapOvr>
  <p:transition spd="med"/>
</p:sldLayout>
</file>

<file path=ppt/slideLayouts/slideLayout205.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599" y="8953527"/>
            <a:ext cx="19621500" cy="685801"/>
          </a:xfrm>
          <a:prstGeom prst="rect">
            <a:avLst/>
          </a:prstGeom>
        </p:spPr>
        <p:txBody>
          <a:bodyPr anchor="t">
            <a:spAutoFit/>
          </a:bodyPr>
          <a:lstStyle>
            <a:lvl1pPr marL="0" indent="0" algn="ctr">
              <a:spcBef>
                <a:spcPts val="0"/>
              </a:spcBef>
              <a:buSzTx/>
              <a:buNone/>
              <a:defRPr sz="3800"/>
            </a:lvl1pPr>
          </a:lstStyle>
          <a:p>
            <a:r>
              <a:t>–Johnny Appleseed</a:t>
            </a:r>
          </a:p>
        </p:txBody>
      </p:sp>
      <p:sp>
        <p:nvSpPr>
          <p:cNvPr id="94" name="Shape 94"/>
          <p:cNvSpPr>
            <a:spLocks noGrp="1"/>
          </p:cNvSpPr>
          <p:nvPr>
            <p:ph type="body" sz="quarter" idx="14"/>
          </p:nvPr>
        </p:nvSpPr>
        <p:spPr>
          <a:xfrm>
            <a:off x="2387599" y="6037141"/>
            <a:ext cx="19621500" cy="905124"/>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976532621"/>
      </p:ext>
    </p:extLst>
  </p:cSld>
  <p:clrMapOvr>
    <a:masterClrMapping/>
  </p:clrMapOvr>
  <p:transition spd="med"/>
</p:sldLayout>
</file>

<file path=ppt/slideLayouts/slideLayout20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346" tIns="45670" rIns="91346" bIns="45670"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3481238757"/>
      </p:ext>
    </p:extLst>
  </p:cSld>
  <p:clrMapOvr>
    <a:masterClrMapping/>
  </p:clrMapOvr>
  <p:transition spd="med"/>
</p:sldLayout>
</file>

<file path=ppt/slideLayouts/slideLayout20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823687722"/>
      </p:ext>
    </p:extLst>
  </p:cSld>
  <p:clrMapOvr>
    <a:masterClrMapping/>
  </p:clrMapOvr>
  <p:transition spd="med"/>
</p:sldLayout>
</file>

<file path=ppt/slideLayouts/slideLayout208.xml><?xml version="1.0" encoding="utf-8"?>
<p:sldLayout xmlns:a="http://schemas.openxmlformats.org/drawingml/2006/main" xmlns:r="http://schemas.openxmlformats.org/officeDocument/2006/relationships" xmlns:p="http://schemas.openxmlformats.org/presentationml/2006/main"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7" name="Shape 137"/>
          <p:cNvSpPr>
            <a:spLocks noGrp="1"/>
          </p:cNvSpPr>
          <p:nvPr>
            <p:ph type="title"/>
          </p:nvPr>
        </p:nvSpPr>
        <p:spPr>
          <a:xfrm>
            <a:off x="1219230" y="633318"/>
            <a:ext cx="17406673" cy="1978482"/>
          </a:xfrm>
          <a:prstGeom prst="rect">
            <a:avLst/>
          </a:prstGeom>
        </p:spPr>
        <p:txBody>
          <a:bodyPr lIns="0" tIns="0" rIns="0" bIns="0" anchor="t"/>
          <a:lstStyle>
            <a:lvl1pPr algn="l" defTabSz="1108497">
              <a:defRPr sz="12900" b="1">
                <a:solidFill>
                  <a:srgbClr val="333E47"/>
                </a:solidFill>
                <a:latin typeface="Calibri"/>
                <a:ea typeface="Calibri"/>
                <a:cs typeface="Calibri"/>
                <a:sym typeface="Calibri"/>
              </a:defRPr>
            </a:lvl1pPr>
          </a:lstStyle>
          <a:p>
            <a:r>
              <a:t>Title Text</a:t>
            </a:r>
          </a:p>
        </p:txBody>
      </p:sp>
      <p:sp>
        <p:nvSpPr>
          <p:cNvPr id="138" name="Shape 138"/>
          <p:cNvSpPr>
            <a:spLocks noGrp="1"/>
          </p:cNvSpPr>
          <p:nvPr>
            <p:ph type="sldNum" sz="quarter" idx="2"/>
          </p:nvPr>
        </p:nvSpPr>
        <p:spPr>
          <a:xfrm>
            <a:off x="22890484" y="946847"/>
            <a:ext cx="274323" cy="279953"/>
          </a:xfrm>
          <a:prstGeom prst="rect">
            <a:avLst/>
          </a:prstGeom>
        </p:spPr>
        <p:txBody>
          <a:bodyPr lIns="0" tIns="0" rIns="0" bIns="0"/>
          <a:lstStyle>
            <a:lvl1pPr algn="r" defTabSz="1106755">
              <a:defRPr sz="18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2968131622"/>
      </p:ext>
    </p:extLst>
  </p:cSld>
  <p:clrMapOvr>
    <a:masterClrMapping/>
  </p:clrMapOvr>
  <p:transition spd="med"/>
</p:sldLayout>
</file>

<file path=ppt/slideLayouts/slideLayout209.xml><?xml version="1.0" encoding="utf-8"?>
<p:sldLayout xmlns:a="http://schemas.openxmlformats.org/drawingml/2006/main" xmlns:r="http://schemas.openxmlformats.org/officeDocument/2006/relationships" xmlns:p="http://schemas.openxmlformats.org/presentationml/2006/main" type="tx">
  <p:cSld name="Blank copy 2">
    <p:spTree>
      <p:nvGrpSpPr>
        <p:cNvPr id="1" name=""/>
        <p:cNvGrpSpPr/>
        <p:nvPr/>
      </p:nvGrpSpPr>
      <p:grpSpPr>
        <a:xfrm>
          <a:off x="0" y="0"/>
          <a:ext cx="0" cy="0"/>
          <a:chOff x="0" y="0"/>
          <a:chExt cx="0" cy="0"/>
        </a:xfrm>
      </p:grpSpPr>
      <p:sp>
        <p:nvSpPr>
          <p:cNvPr id="220" name="Shape 220"/>
          <p:cNvSpPr>
            <a:spLocks noGrp="1"/>
          </p:cNvSpPr>
          <p:nvPr>
            <p:ph type="sldNum" sz="quarter" idx="2"/>
          </p:nvPr>
        </p:nvSpPr>
        <p:spPr>
          <a:xfrm>
            <a:off x="11656365" y="12769453"/>
            <a:ext cx="1068597" cy="1061396"/>
          </a:xfrm>
          <a:prstGeom prst="rect">
            <a:avLst/>
          </a:prstGeom>
        </p:spPr>
        <p:txBody>
          <a:bodyPr lIns="100357" tIns="100357" rIns="100357" bIns="100357"/>
          <a:lstStyle>
            <a:lvl1pPr defTabSz="820708">
              <a:defRPr sz="5600">
                <a:uFill>
                  <a:solidFill>
                    <a:srgbClr val="000000"/>
                  </a:solidFill>
                </a:u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3917842557"/>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s Page">
    <p:spTree>
      <p:nvGrpSpPr>
        <p:cNvPr id="1" name=""/>
        <p:cNvGrpSpPr/>
        <p:nvPr/>
      </p:nvGrpSpPr>
      <p:grpSpPr>
        <a:xfrm>
          <a:off x="0" y="0"/>
          <a:ext cx="0" cy="0"/>
          <a:chOff x="0" y="0"/>
          <a:chExt cx="0" cy="0"/>
        </a:xfrm>
      </p:grpSpPr>
      <p:sp>
        <p:nvSpPr>
          <p:cNvPr id="2" name="Holder 2"/>
          <p:cNvSpPr>
            <a:spLocks noGrp="1"/>
          </p:cNvSpPr>
          <p:nvPr>
            <p:ph type="title" hasCustomPrompt="1"/>
          </p:nvPr>
        </p:nvSpPr>
        <p:spPr>
          <a:xfrm>
            <a:off x="1202413" y="907471"/>
            <a:ext cx="21979210" cy="820738"/>
          </a:xfrm>
        </p:spPr>
        <p:txBody>
          <a:bodyPr lIns="0" tIns="0" rIns="0" bIns="0"/>
          <a:lstStyle>
            <a:lvl1pPr>
              <a:defRPr sz="6400" b="1" i="0" baseline="0">
                <a:solidFill>
                  <a:srgbClr val="333F48"/>
                </a:solidFill>
                <a:latin typeface="Calibri"/>
                <a:cs typeface="Calibri"/>
              </a:defRPr>
            </a:lvl1pPr>
          </a:lstStyle>
          <a:p>
            <a:r>
              <a:rPr lang="en-GB" noProof="0"/>
              <a:t>Contents Page</a:t>
            </a:r>
          </a:p>
        </p:txBody>
      </p:sp>
      <p:sp>
        <p:nvSpPr>
          <p:cNvPr id="7" name="Date Placeholder 6"/>
          <p:cNvSpPr>
            <a:spLocks noGrp="1"/>
          </p:cNvSpPr>
          <p:nvPr>
            <p:ph type="dt" sz="half" idx="10"/>
          </p:nvPr>
        </p:nvSpPr>
        <p:spPr>
          <a:xfrm>
            <a:off x="1219203" y="13018356"/>
            <a:ext cx="5608320" cy="392155"/>
          </a:xfrm>
          <a:prstGeom prst="rect">
            <a:avLst/>
          </a:prstGeom>
        </p:spPr>
        <p:txBody>
          <a:bodyPr lIns="91369" tIns="45683" rIns="91369" bIns="45683"/>
          <a:lstStyle/>
          <a:p>
            <a:endParaRPr lang="en-GB" dirty="0">
              <a:latin typeface="Calibri"/>
            </a:endParaRPr>
          </a:p>
        </p:txBody>
      </p:sp>
      <p:sp>
        <p:nvSpPr>
          <p:cNvPr id="8" name="Footer Placeholder 7"/>
          <p:cNvSpPr>
            <a:spLocks noGrp="1"/>
          </p:cNvSpPr>
          <p:nvPr>
            <p:ph type="ftr" sz="quarter" idx="11"/>
          </p:nvPr>
        </p:nvSpPr>
        <p:spPr>
          <a:xfrm>
            <a:off x="8290560" y="13018356"/>
            <a:ext cx="7802880" cy="392155"/>
          </a:xfrm>
          <a:prstGeom prst="rect">
            <a:avLst/>
          </a:prstGeom>
        </p:spPr>
        <p:txBody>
          <a:bodyPr lIns="91369" tIns="45683" rIns="91369" bIns="45683"/>
          <a:lstStyle/>
          <a:p>
            <a:endParaRPr lang="en-GB" dirty="0">
              <a:latin typeface="Calibri"/>
            </a:endParaRPr>
          </a:p>
        </p:txBody>
      </p:sp>
      <p:sp>
        <p:nvSpPr>
          <p:cNvPr id="9" name="Slide Number Placeholder 8"/>
          <p:cNvSpPr>
            <a:spLocks noGrp="1"/>
          </p:cNvSpPr>
          <p:nvPr>
            <p:ph type="sldNum" sz="quarter" idx="12"/>
          </p:nvPr>
        </p:nvSpPr>
        <p:spPr>
          <a:xfrm>
            <a:off x="11951774" y="13081036"/>
            <a:ext cx="467966" cy="475733"/>
          </a:xfrm>
        </p:spPr>
        <p:txBody>
          <a:bodyPr/>
          <a:lstStyle/>
          <a:p>
            <a:fld id="{31AEB9B7-4BD8-6647-AAEF-676BB4CF9A29}" type="slidenum">
              <a:rPr lang="en-GB" smtClean="0">
                <a:latin typeface="Calibri"/>
              </a:rPr>
              <a:pPr/>
              <a:t>‹#›</a:t>
            </a:fld>
            <a:endParaRPr lang="en-GB" dirty="0">
              <a:latin typeface="Calibri"/>
            </a:endParaRPr>
          </a:p>
        </p:txBody>
      </p:sp>
      <p:sp>
        <p:nvSpPr>
          <p:cNvPr id="11" name="Holder 3"/>
          <p:cNvSpPr>
            <a:spLocks noGrp="1"/>
          </p:cNvSpPr>
          <p:nvPr>
            <p:ph type="body" idx="13" hasCustomPrompt="1"/>
          </p:nvPr>
        </p:nvSpPr>
        <p:spPr>
          <a:xfrm>
            <a:off x="1250140" y="3869503"/>
            <a:ext cx="19427032" cy="4501660"/>
          </a:xfrm>
        </p:spPr>
        <p:txBody>
          <a:bodyPr lIns="0" tIns="0" rIns="0" bIns="0"/>
          <a:lstStyle>
            <a:lvl1pPr>
              <a:lnSpc>
                <a:spcPct val="100000"/>
              </a:lnSpc>
              <a:spcBef>
                <a:spcPts val="1251"/>
              </a:spcBef>
              <a:spcAft>
                <a:spcPts val="0"/>
              </a:spcAft>
              <a:tabLst>
                <a:tab pos="17571555" algn="r"/>
              </a:tabLst>
              <a:defRPr sz="3400" b="1" baseline="0">
                <a:solidFill>
                  <a:srgbClr val="333F48"/>
                </a:solidFill>
              </a:defRPr>
            </a:lvl1pPr>
            <a:lvl2pPr>
              <a:lnSpc>
                <a:spcPct val="100000"/>
              </a:lnSpc>
              <a:spcBef>
                <a:spcPts val="0"/>
              </a:spcBef>
              <a:spcAft>
                <a:spcPts val="0"/>
              </a:spcAft>
              <a:tabLst>
                <a:tab pos="17571555" algn="r"/>
              </a:tabLst>
              <a:defRPr sz="3400" b="0">
                <a:solidFill>
                  <a:srgbClr val="333F48"/>
                </a:solidFill>
              </a:defRPr>
            </a:lvl2pPr>
            <a:lvl3pPr>
              <a:lnSpc>
                <a:spcPct val="100000"/>
              </a:lnSpc>
              <a:spcBef>
                <a:spcPts val="0"/>
              </a:spcBef>
              <a:spcAft>
                <a:spcPts val="0"/>
              </a:spcAft>
              <a:tabLst>
                <a:tab pos="17571555" algn="r"/>
              </a:tabLst>
              <a:defRPr sz="3400">
                <a:solidFill>
                  <a:srgbClr val="333F48"/>
                </a:solidFill>
              </a:defRPr>
            </a:lvl3pPr>
            <a:lvl4pPr>
              <a:lnSpc>
                <a:spcPct val="100000"/>
              </a:lnSpc>
              <a:spcBef>
                <a:spcPts val="0"/>
              </a:spcBef>
              <a:spcAft>
                <a:spcPts val="0"/>
              </a:spcAft>
              <a:tabLst>
                <a:tab pos="17571555" algn="r"/>
              </a:tabLst>
              <a:defRPr sz="3400">
                <a:solidFill>
                  <a:srgbClr val="333F48"/>
                </a:solidFill>
              </a:defRPr>
            </a:lvl4pPr>
            <a:lvl5pPr>
              <a:lnSpc>
                <a:spcPct val="100000"/>
              </a:lnSpc>
              <a:spcBef>
                <a:spcPts val="0"/>
              </a:spcBef>
              <a:spcAft>
                <a:spcPts val="0"/>
              </a:spcAft>
              <a:tabLst>
                <a:tab pos="17571555" algn="r"/>
              </a:tabLst>
              <a:defRPr sz="3400">
                <a:solidFill>
                  <a:srgbClr val="333F48"/>
                </a:solidFill>
              </a:defRPr>
            </a:lvl5pPr>
            <a:lvl6pPr>
              <a:lnSpc>
                <a:spcPct val="100000"/>
              </a:lnSpc>
              <a:spcBef>
                <a:spcPts val="0"/>
              </a:spcBef>
              <a:spcAft>
                <a:spcPts val="0"/>
              </a:spcAft>
              <a:tabLst>
                <a:tab pos="17571555" algn="r"/>
              </a:tabLst>
              <a:defRPr sz="3400">
                <a:solidFill>
                  <a:srgbClr val="333F48"/>
                </a:solidFill>
              </a:defRPr>
            </a:lvl6pPr>
          </a:lstStyle>
          <a:p>
            <a:pPr lvl="0"/>
            <a:r>
              <a:rPr lang="en-GB" noProof="0"/>
              <a:t>&lt;First Level style&gt; Bold for the contents page	[tab to here]</a:t>
            </a:r>
          </a:p>
          <a:p>
            <a:pPr lvl="1"/>
            <a:r>
              <a:rPr lang="en-GB" noProof="0"/>
              <a:t>&lt;Second Level style&gt; for the contents page	[tab to here]</a:t>
            </a:r>
          </a:p>
          <a:p>
            <a:pPr lvl="2"/>
            <a:r>
              <a:rPr lang="en-GB" noProof="0"/>
              <a:t>&lt;Third Level style&gt;</a:t>
            </a:r>
          </a:p>
          <a:p>
            <a:pPr lvl="3"/>
            <a:r>
              <a:rPr lang="en-GB" noProof="0"/>
              <a:t>&lt;Fourth Level style&gt;</a:t>
            </a:r>
          </a:p>
          <a:p>
            <a:pPr lvl="4"/>
            <a:r>
              <a:rPr lang="en-GB" noProof="0"/>
              <a:t>&lt;Fifth Level style&gt;</a:t>
            </a:r>
          </a:p>
          <a:p>
            <a:pPr lvl="5"/>
            <a:r>
              <a:rPr lang="en-GB" noProof="0"/>
              <a:t>&lt;Sixth Level style&gt;</a:t>
            </a:r>
          </a:p>
          <a:p>
            <a:endParaRPr lang="en-GB" noProof="0"/>
          </a:p>
          <a:p>
            <a:endParaRPr lang="en-GB" noProof="0"/>
          </a:p>
        </p:txBody>
      </p:sp>
    </p:spTree>
    <p:extLst>
      <p:ext uri="{BB962C8B-B14F-4D97-AF65-F5344CB8AC3E}">
        <p14:creationId xmlns:p14="http://schemas.microsoft.com/office/powerpoint/2010/main" val="3464989134"/>
      </p:ext>
    </p:extLst>
  </p:cSld>
  <p:clrMapOvr>
    <a:masterClrMapping/>
  </p:clrMapOvr>
  <p:transition spd="med"/>
</p:sldLayout>
</file>

<file path=ppt/slideLayouts/slideLayout210.xml><?xml version="1.0" encoding="utf-8"?>
<p:sldLayout xmlns:a="http://schemas.openxmlformats.org/drawingml/2006/main" xmlns:r="http://schemas.openxmlformats.org/officeDocument/2006/relationships" xmlns:p="http://schemas.openxmlformats.org/presentationml/2006/main" type="tx">
  <p:cSld name="1_Bullets">
    <p:bg>
      <p:bgPr>
        <a:solidFill>
          <a:srgbClr val="000000"/>
        </a:solidFill>
        <a:effectLst/>
      </p:bgPr>
    </p:bg>
    <p:spTree>
      <p:nvGrpSpPr>
        <p:cNvPr id="1" name=""/>
        <p:cNvGrpSpPr/>
        <p:nvPr/>
      </p:nvGrpSpPr>
      <p:grpSpPr>
        <a:xfrm>
          <a:off x="0" y="0"/>
          <a:ext cx="0" cy="0"/>
          <a:chOff x="0" y="0"/>
          <a:chExt cx="0" cy="0"/>
        </a:xfrm>
      </p:grpSpPr>
      <p:sp>
        <p:nvSpPr>
          <p:cNvPr id="227" name="Shape 227"/>
          <p:cNvSpPr>
            <a:spLocks noGrp="1"/>
          </p:cNvSpPr>
          <p:nvPr>
            <p:ph type="body" idx="1"/>
          </p:nvPr>
        </p:nvSpPr>
        <p:spPr>
          <a:xfrm>
            <a:off x="4833966" y="1785939"/>
            <a:ext cx="14698267" cy="10126267"/>
          </a:xfrm>
          <a:prstGeom prst="rect">
            <a:avLst/>
          </a:prstGeom>
        </p:spPr>
        <p:txBody>
          <a:bodyPr lIns="53521" tIns="53521" rIns="53521" bIns="53521">
            <a:noAutofit/>
          </a:bodyPr>
          <a:lstStyle>
            <a:lvl1pPr marL="861396" indent="-607651" defTabSz="820708">
              <a:spcBef>
                <a:spcPts val="6599"/>
              </a:spcBef>
              <a:buSzPct val="171000"/>
              <a:defRPr>
                <a:solidFill>
                  <a:srgbClr val="FFFFFF"/>
                </a:solidFill>
                <a:latin typeface="Gill Sans"/>
                <a:ea typeface="Gill Sans"/>
                <a:cs typeface="Gill Sans"/>
                <a:sym typeface="Gill Sans"/>
              </a:defRPr>
            </a:lvl1pPr>
            <a:lvl2pPr marL="1203944" indent="-607651" defTabSz="820708">
              <a:spcBef>
                <a:spcPts val="6599"/>
              </a:spcBef>
              <a:buSzPct val="171000"/>
              <a:defRPr>
                <a:solidFill>
                  <a:srgbClr val="FFFFFF"/>
                </a:solidFill>
                <a:latin typeface="Gill Sans"/>
                <a:ea typeface="Gill Sans"/>
                <a:cs typeface="Gill Sans"/>
                <a:sym typeface="Gill Sans"/>
              </a:defRPr>
            </a:lvl2pPr>
            <a:lvl3pPr marL="1546510" indent="-607651" defTabSz="820708">
              <a:spcBef>
                <a:spcPts val="6599"/>
              </a:spcBef>
              <a:buSzPct val="171000"/>
              <a:defRPr>
                <a:solidFill>
                  <a:srgbClr val="FFFFFF"/>
                </a:solidFill>
                <a:latin typeface="Gill Sans"/>
                <a:ea typeface="Gill Sans"/>
                <a:cs typeface="Gill Sans"/>
                <a:sym typeface="Gill Sans"/>
              </a:defRPr>
            </a:lvl3pPr>
            <a:lvl4pPr marL="1901745" indent="-607651" defTabSz="820708">
              <a:spcBef>
                <a:spcPts val="6599"/>
              </a:spcBef>
              <a:buSzPct val="171000"/>
              <a:defRPr>
                <a:solidFill>
                  <a:srgbClr val="FFFFFF"/>
                </a:solidFill>
                <a:latin typeface="Gill Sans"/>
                <a:ea typeface="Gill Sans"/>
                <a:cs typeface="Gill Sans"/>
                <a:sym typeface="Gill Sans"/>
              </a:defRPr>
            </a:lvl4pPr>
            <a:lvl5pPr marL="2244309" indent="-607651" defTabSz="820708">
              <a:spcBef>
                <a:spcPts val="6599"/>
              </a:spcBef>
              <a:buSzPct val="171000"/>
              <a:defRPr>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8" name="Shape 228"/>
          <p:cNvSpPr>
            <a:spLocks noGrp="1"/>
          </p:cNvSpPr>
          <p:nvPr>
            <p:ph type="sldNum" sz="quarter" idx="2"/>
          </p:nvPr>
        </p:nvSpPr>
        <p:spPr>
          <a:xfrm>
            <a:off x="11993895" y="13162388"/>
            <a:ext cx="390502" cy="388151"/>
          </a:xfrm>
          <a:prstGeom prst="rect">
            <a:avLst/>
          </a:prstGeom>
        </p:spPr>
        <p:txBody>
          <a:bodyPr lIns="53521" tIns="53521" rIns="53521" bIns="53521"/>
          <a:lstStyle>
            <a:lvl1pPr defTabSz="820708">
              <a:defRPr sz="1800">
                <a:solidFill>
                  <a:srgbClr val="FFFFFF"/>
                </a:solid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1374620465"/>
      </p:ext>
    </p:extLst>
  </p:cSld>
  <p:clrMapOvr>
    <a:masterClrMapping/>
  </p:clrMapOvr>
  <p:transition spd="med"/>
</p:sldLayout>
</file>

<file path=ppt/slideLayouts/slideLayout211.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35" name="Shape 235"/>
          <p:cNvSpPr>
            <a:spLocks noGrp="1"/>
          </p:cNvSpPr>
          <p:nvPr>
            <p:ph type="title"/>
          </p:nvPr>
        </p:nvSpPr>
        <p:spPr>
          <a:xfrm>
            <a:off x="4833966" y="2303860"/>
            <a:ext cx="14698267" cy="4643438"/>
          </a:xfrm>
          <a:prstGeom prst="rect">
            <a:avLst/>
          </a:prstGeom>
        </p:spPr>
        <p:txBody>
          <a:bodyPr lIns="71364" tIns="71364" rIns="71364" bIns="71364" anchor="b">
            <a:noAutofit/>
          </a:bodyPr>
          <a:lstStyle>
            <a:lvl1pPr defTabSz="820708">
              <a:defRPr sz="10800">
                <a:latin typeface="Gill Sans"/>
                <a:ea typeface="Gill Sans"/>
                <a:cs typeface="Gill Sans"/>
                <a:sym typeface="Gill Sans"/>
              </a:defRPr>
            </a:lvl1pPr>
          </a:lstStyle>
          <a:p>
            <a:r>
              <a:t>Title Text</a:t>
            </a:r>
          </a:p>
        </p:txBody>
      </p:sp>
      <p:sp>
        <p:nvSpPr>
          <p:cNvPr id="236" name="Shape 236"/>
          <p:cNvSpPr>
            <a:spLocks noGrp="1"/>
          </p:cNvSpPr>
          <p:nvPr>
            <p:ph type="body" sz="quarter" idx="1"/>
          </p:nvPr>
        </p:nvSpPr>
        <p:spPr>
          <a:xfrm>
            <a:off x="4833966" y="7072340"/>
            <a:ext cx="14698267" cy="1607345"/>
          </a:xfrm>
          <a:prstGeom prst="rect">
            <a:avLst/>
          </a:prstGeom>
        </p:spPr>
        <p:txBody>
          <a:bodyPr lIns="71364" tIns="71364" rIns="71364" bIns="71364" anchor="t">
            <a:noAutofit/>
          </a:bodyPr>
          <a:lstStyle>
            <a:lvl1pPr marL="0" indent="0" algn="ctr" defTabSz="820708">
              <a:spcBef>
                <a:spcPts val="0"/>
              </a:spcBef>
              <a:buSzTx/>
              <a:buNone/>
              <a:defRPr sz="4200">
                <a:latin typeface="Gill Sans"/>
                <a:ea typeface="Gill Sans"/>
                <a:cs typeface="Gill Sans"/>
                <a:sym typeface="Gill Sans"/>
              </a:defRPr>
            </a:lvl1pPr>
            <a:lvl2pPr marL="0" indent="0" algn="ctr" defTabSz="820708">
              <a:spcBef>
                <a:spcPts val="0"/>
              </a:spcBef>
              <a:buSzTx/>
              <a:buNone/>
              <a:defRPr sz="4200">
                <a:latin typeface="Gill Sans"/>
                <a:ea typeface="Gill Sans"/>
                <a:cs typeface="Gill Sans"/>
                <a:sym typeface="Gill Sans"/>
              </a:defRPr>
            </a:lvl2pPr>
            <a:lvl3pPr marL="0" indent="0" algn="ctr" defTabSz="820708">
              <a:spcBef>
                <a:spcPts val="0"/>
              </a:spcBef>
              <a:buSzTx/>
              <a:buNone/>
              <a:defRPr sz="4200">
                <a:latin typeface="Gill Sans"/>
                <a:ea typeface="Gill Sans"/>
                <a:cs typeface="Gill Sans"/>
                <a:sym typeface="Gill Sans"/>
              </a:defRPr>
            </a:lvl3pPr>
            <a:lvl4pPr marL="0" indent="0" algn="ctr" defTabSz="820708">
              <a:spcBef>
                <a:spcPts val="0"/>
              </a:spcBef>
              <a:buSzTx/>
              <a:buNone/>
              <a:defRPr sz="4200">
                <a:latin typeface="Gill Sans"/>
                <a:ea typeface="Gill Sans"/>
                <a:cs typeface="Gill Sans"/>
                <a:sym typeface="Gill Sans"/>
              </a:defRPr>
            </a:lvl4pPr>
            <a:lvl5pPr marL="0" indent="0" algn="ctr" defTabSz="820708">
              <a:spcBef>
                <a:spcPts val="0"/>
              </a:spcBef>
              <a:buSzTx/>
              <a:buNone/>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37" name="Shape 237"/>
          <p:cNvSpPr>
            <a:spLocks noGrp="1"/>
          </p:cNvSpPr>
          <p:nvPr>
            <p:ph type="sldNum" sz="quarter" idx="2"/>
          </p:nvPr>
        </p:nvSpPr>
        <p:spPr>
          <a:xfrm>
            <a:off x="11979815" y="13126641"/>
            <a:ext cx="426571" cy="424217"/>
          </a:xfrm>
          <a:prstGeom prst="rect">
            <a:avLst/>
          </a:prstGeom>
        </p:spPr>
        <p:txBody>
          <a:bodyPr lIns="71364" tIns="71364" rIns="71364" bIns="71364"/>
          <a:lstStyle>
            <a:lvl1pPr defTabSz="820708">
              <a:defRPr sz="1800">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3058365209"/>
      </p:ext>
    </p:extLst>
  </p:cSld>
  <p:clrMapOvr>
    <a:masterClrMapping/>
  </p:clrMapOvr>
  <p:transition spd="med"/>
</p:sldLayout>
</file>

<file path=ppt/slideLayouts/slideLayout212.xml><?xml version="1.0" encoding="utf-8"?>
<p:sldLayout xmlns:a="http://schemas.openxmlformats.org/drawingml/2006/main" xmlns:r="http://schemas.openxmlformats.org/officeDocument/2006/relationships" xmlns:p="http://schemas.openxmlformats.org/presentationml/2006/main" type="tx">
  <p:cSld name="Title &amp; Subtitle copy 1">
    <p:spTree>
      <p:nvGrpSpPr>
        <p:cNvPr id="1" name=""/>
        <p:cNvGrpSpPr/>
        <p:nvPr/>
      </p:nvGrpSpPr>
      <p:grpSpPr>
        <a:xfrm>
          <a:off x="0" y="0"/>
          <a:ext cx="0" cy="0"/>
          <a:chOff x="0" y="0"/>
          <a:chExt cx="0" cy="0"/>
        </a:xfrm>
      </p:grpSpPr>
      <p:sp>
        <p:nvSpPr>
          <p:cNvPr id="244" name="Shape 244"/>
          <p:cNvSpPr>
            <a:spLocks noGrp="1"/>
          </p:cNvSpPr>
          <p:nvPr>
            <p:ph type="title"/>
          </p:nvPr>
        </p:nvSpPr>
        <p:spPr>
          <a:xfrm>
            <a:off x="4833966" y="2303860"/>
            <a:ext cx="14698267" cy="4643438"/>
          </a:xfrm>
          <a:prstGeom prst="rect">
            <a:avLst/>
          </a:prstGeom>
        </p:spPr>
        <p:txBody>
          <a:bodyPr lIns="71364" tIns="71364" rIns="71364" bIns="71364" anchor="b">
            <a:noAutofit/>
          </a:bodyPr>
          <a:lstStyle>
            <a:lvl1pPr defTabSz="820708">
              <a:defRPr sz="10800">
                <a:latin typeface="Gill Sans"/>
                <a:ea typeface="Gill Sans"/>
                <a:cs typeface="Gill Sans"/>
                <a:sym typeface="Gill Sans"/>
              </a:defRPr>
            </a:lvl1pPr>
          </a:lstStyle>
          <a:p>
            <a:r>
              <a:t>Title Text</a:t>
            </a:r>
          </a:p>
        </p:txBody>
      </p:sp>
      <p:sp>
        <p:nvSpPr>
          <p:cNvPr id="245" name="Shape 245"/>
          <p:cNvSpPr>
            <a:spLocks noGrp="1"/>
          </p:cNvSpPr>
          <p:nvPr>
            <p:ph type="body" sz="quarter" idx="1"/>
          </p:nvPr>
        </p:nvSpPr>
        <p:spPr>
          <a:xfrm>
            <a:off x="4833966" y="7072340"/>
            <a:ext cx="14698267" cy="1607345"/>
          </a:xfrm>
          <a:prstGeom prst="rect">
            <a:avLst/>
          </a:prstGeom>
        </p:spPr>
        <p:txBody>
          <a:bodyPr lIns="71364" tIns="71364" rIns="71364" bIns="71364" anchor="t">
            <a:noAutofit/>
          </a:bodyPr>
          <a:lstStyle>
            <a:lvl1pPr marL="0" indent="0" algn="ctr" defTabSz="820708">
              <a:spcBef>
                <a:spcPts val="0"/>
              </a:spcBef>
              <a:buSzTx/>
              <a:buNone/>
              <a:defRPr sz="4200">
                <a:latin typeface="Gill Sans"/>
                <a:ea typeface="Gill Sans"/>
                <a:cs typeface="Gill Sans"/>
                <a:sym typeface="Gill Sans"/>
              </a:defRPr>
            </a:lvl1pPr>
            <a:lvl2pPr marL="0" indent="0" algn="ctr" defTabSz="820708">
              <a:spcBef>
                <a:spcPts val="0"/>
              </a:spcBef>
              <a:buSzTx/>
              <a:buNone/>
              <a:defRPr sz="4200">
                <a:latin typeface="Gill Sans"/>
                <a:ea typeface="Gill Sans"/>
                <a:cs typeface="Gill Sans"/>
                <a:sym typeface="Gill Sans"/>
              </a:defRPr>
            </a:lvl2pPr>
            <a:lvl3pPr marL="0" indent="0" algn="ctr" defTabSz="820708">
              <a:spcBef>
                <a:spcPts val="0"/>
              </a:spcBef>
              <a:buSzTx/>
              <a:buNone/>
              <a:defRPr sz="4200">
                <a:latin typeface="Gill Sans"/>
                <a:ea typeface="Gill Sans"/>
                <a:cs typeface="Gill Sans"/>
                <a:sym typeface="Gill Sans"/>
              </a:defRPr>
            </a:lvl3pPr>
            <a:lvl4pPr marL="0" indent="0" algn="ctr" defTabSz="820708">
              <a:spcBef>
                <a:spcPts val="0"/>
              </a:spcBef>
              <a:buSzTx/>
              <a:buNone/>
              <a:defRPr sz="4200">
                <a:latin typeface="Gill Sans"/>
                <a:ea typeface="Gill Sans"/>
                <a:cs typeface="Gill Sans"/>
                <a:sym typeface="Gill Sans"/>
              </a:defRPr>
            </a:lvl4pPr>
            <a:lvl5pPr marL="0" indent="0" algn="ctr" defTabSz="820708">
              <a:spcBef>
                <a:spcPts val="0"/>
              </a:spcBef>
              <a:buSzTx/>
              <a:buNone/>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46" name="Shape 246"/>
          <p:cNvSpPr>
            <a:spLocks noGrp="1"/>
          </p:cNvSpPr>
          <p:nvPr>
            <p:ph type="sldNum" sz="quarter" idx="2"/>
          </p:nvPr>
        </p:nvSpPr>
        <p:spPr>
          <a:xfrm>
            <a:off x="11979815" y="13126641"/>
            <a:ext cx="426571" cy="424217"/>
          </a:xfrm>
          <a:prstGeom prst="rect">
            <a:avLst/>
          </a:prstGeom>
        </p:spPr>
        <p:txBody>
          <a:bodyPr lIns="71364" tIns="71364" rIns="71364" bIns="71364"/>
          <a:lstStyle>
            <a:lvl1pPr defTabSz="820708">
              <a:defRPr sz="1800">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1754882191"/>
      </p:ext>
    </p:extLst>
  </p:cSld>
  <p:clrMapOvr>
    <a:masterClrMapping/>
  </p:clrMapOvr>
  <p:transition spd="med"/>
</p:sldLayout>
</file>

<file path=ppt/slideLayouts/slideLayout213.xml><?xml version="1.0" encoding="utf-8"?>
<p:sldLayout xmlns:a="http://schemas.openxmlformats.org/drawingml/2006/main" xmlns:r="http://schemas.openxmlformats.org/officeDocument/2006/relationships" xmlns:p="http://schemas.openxmlformats.org/presentationml/2006/main" type="tx">
  <p:cSld name="2_Bullets">
    <p:bg>
      <p:bgPr>
        <a:solidFill>
          <a:srgbClr val="000000"/>
        </a:solidFill>
        <a:effectLst/>
      </p:bgPr>
    </p:bg>
    <p:spTree>
      <p:nvGrpSpPr>
        <p:cNvPr id="1" name=""/>
        <p:cNvGrpSpPr/>
        <p:nvPr/>
      </p:nvGrpSpPr>
      <p:grpSpPr>
        <a:xfrm>
          <a:off x="0" y="0"/>
          <a:ext cx="0" cy="0"/>
          <a:chOff x="0" y="0"/>
          <a:chExt cx="0" cy="0"/>
        </a:xfrm>
      </p:grpSpPr>
      <p:sp>
        <p:nvSpPr>
          <p:cNvPr id="261" name="Shape 261"/>
          <p:cNvSpPr>
            <a:spLocks noGrp="1"/>
          </p:cNvSpPr>
          <p:nvPr>
            <p:ph type="body" idx="1"/>
          </p:nvPr>
        </p:nvSpPr>
        <p:spPr>
          <a:xfrm>
            <a:off x="4833966" y="1785939"/>
            <a:ext cx="14698267" cy="10126267"/>
          </a:xfrm>
          <a:prstGeom prst="rect">
            <a:avLst/>
          </a:prstGeom>
        </p:spPr>
        <p:txBody>
          <a:bodyPr lIns="71364" tIns="71364" rIns="71364" bIns="71364">
            <a:noAutofit/>
          </a:bodyPr>
          <a:lstStyle>
            <a:lvl1pPr marL="1098455" indent="-781263" defTabSz="820708">
              <a:spcBef>
                <a:spcPts val="6798"/>
              </a:spcBef>
              <a:buSzPct val="171000"/>
              <a:defRPr>
                <a:solidFill>
                  <a:srgbClr val="FFFFFF"/>
                </a:solidFill>
                <a:latin typeface="Gill Sans"/>
                <a:ea typeface="Gill Sans"/>
                <a:cs typeface="Gill Sans"/>
                <a:sym typeface="Gill Sans"/>
              </a:defRPr>
            </a:lvl1pPr>
            <a:lvl2pPr marL="1542503" indent="-781263" defTabSz="820708">
              <a:spcBef>
                <a:spcPts val="6798"/>
              </a:spcBef>
              <a:buSzPct val="171000"/>
              <a:defRPr>
                <a:solidFill>
                  <a:srgbClr val="FFFFFF"/>
                </a:solidFill>
                <a:latin typeface="Gill Sans"/>
                <a:ea typeface="Gill Sans"/>
                <a:cs typeface="Gill Sans"/>
                <a:sym typeface="Gill Sans"/>
              </a:defRPr>
            </a:lvl2pPr>
            <a:lvl3pPr marL="1986562" indent="-781263" defTabSz="820708">
              <a:spcBef>
                <a:spcPts val="6798"/>
              </a:spcBef>
              <a:buSzPct val="171000"/>
              <a:defRPr>
                <a:solidFill>
                  <a:srgbClr val="FFFFFF"/>
                </a:solidFill>
                <a:latin typeface="Gill Sans"/>
                <a:ea typeface="Gill Sans"/>
                <a:cs typeface="Gill Sans"/>
                <a:sym typeface="Gill Sans"/>
              </a:defRPr>
            </a:lvl3pPr>
            <a:lvl4pPr marL="2430604" indent="-781263" defTabSz="820708">
              <a:spcBef>
                <a:spcPts val="6798"/>
              </a:spcBef>
              <a:buSzPct val="171000"/>
              <a:defRPr>
                <a:solidFill>
                  <a:srgbClr val="FFFFFF"/>
                </a:solidFill>
                <a:latin typeface="Gill Sans"/>
                <a:ea typeface="Gill Sans"/>
                <a:cs typeface="Gill Sans"/>
                <a:sym typeface="Gill Sans"/>
              </a:defRPr>
            </a:lvl4pPr>
            <a:lvl5pPr marL="2874670" indent="-781263" defTabSz="820708">
              <a:spcBef>
                <a:spcPts val="6798"/>
              </a:spcBef>
              <a:buSzPct val="171000"/>
              <a:defRPr>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62" name="Shape 262"/>
          <p:cNvSpPr>
            <a:spLocks noGrp="1"/>
          </p:cNvSpPr>
          <p:nvPr>
            <p:ph type="sldNum" sz="quarter" idx="2"/>
          </p:nvPr>
        </p:nvSpPr>
        <p:spPr>
          <a:xfrm>
            <a:off x="11969813" y="13108781"/>
            <a:ext cx="426571" cy="424217"/>
          </a:xfrm>
          <a:prstGeom prst="rect">
            <a:avLst/>
          </a:prstGeom>
        </p:spPr>
        <p:txBody>
          <a:bodyPr lIns="71364" tIns="71364" rIns="71364" bIns="71364"/>
          <a:lstStyle>
            <a:lvl1pPr defTabSz="820708">
              <a:defRPr sz="1800">
                <a:solidFill>
                  <a:srgbClr val="FFFFFF"/>
                </a:solid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3492641992"/>
      </p:ext>
    </p:extLst>
  </p:cSld>
  <p:clrMapOvr>
    <a:masterClrMapping/>
  </p:clrMapOvr>
  <p:transition spd="med"/>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13" name="Shape 13"/>
          <p:cNvSpPr>
            <a:spLocks noGrp="1"/>
          </p:cNvSpPr>
          <p:nvPr>
            <p:ph type="body" sz="quarter" idx="1"/>
          </p:nvPr>
        </p:nvSpPr>
        <p:spPr>
          <a:xfrm>
            <a:off x="1216321" y="864383"/>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3341" indent="-723157">
              <a:lnSpc>
                <a:spcPct val="80000"/>
              </a:lnSpc>
              <a:spcBef>
                <a:spcPts val="0"/>
              </a:spcBef>
              <a:defRPr sz="6400" b="1">
                <a:solidFill>
                  <a:srgbClr val="FFCD00"/>
                </a:solidFill>
              </a:defRPr>
            </a:lvl4pPr>
            <a:lvl5pPr marL="1323522" indent="-723157">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39185426"/>
      </p:ext>
    </p:extLst>
  </p:cSld>
  <p:clrMapOvr>
    <a:masterClrMapping/>
  </p:clrMapOvr>
  <p:transition spd="med"/>
</p:sldLayout>
</file>

<file path=ppt/slideLayouts/slideLayout215.xml><?xml version="1.0" encoding="utf-8"?>
<p:sldLayout xmlns:a="http://schemas.openxmlformats.org/drawingml/2006/main" xmlns:r="http://schemas.openxmlformats.org/officeDocument/2006/relationships" xmlns:p="http://schemas.openxmlformats.org/presentationml/2006/main" type="tx">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Shape 21"/>
          <p:cNvSpPr>
            <a:spLocks noGrp="1"/>
          </p:cNvSpPr>
          <p:nvPr>
            <p:ph type="title"/>
          </p:nvPr>
        </p:nvSpPr>
        <p:spPr>
          <a:xfrm>
            <a:off x="1202412" y="967919"/>
            <a:ext cx="14636695" cy="1991903"/>
          </a:xfrm>
          <a:prstGeom prst="rect">
            <a:avLst/>
          </a:prstGeom>
        </p:spPr>
        <p:txBody>
          <a:bodyPr>
            <a:normAutofit/>
          </a:bodyPr>
          <a:lstStyle>
            <a:lvl1pPr>
              <a:defRPr sz="15500" spc="-104">
                <a:solidFill>
                  <a:srgbClr val="FFCD00"/>
                </a:solidFill>
              </a:defRPr>
            </a:lvl1pPr>
          </a:lstStyle>
          <a:p>
            <a:r>
              <a:t>Title Text</a:t>
            </a:r>
          </a:p>
        </p:txBody>
      </p:sp>
      <p:sp>
        <p:nvSpPr>
          <p:cNvPr id="22" name="Shape 22"/>
          <p:cNvSpPr>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64166882"/>
      </p:ext>
    </p:extLst>
  </p:cSld>
  <p:clrMapOvr>
    <a:masterClrMapping/>
  </p:clrMapOvr>
  <p:transition spd="med"/>
</p:sldLayout>
</file>

<file path=ppt/slideLayouts/slideLayout216.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1202400" y="967919"/>
            <a:ext cx="18287429" cy="1991903"/>
          </a:xfrm>
          <a:prstGeom prst="rect">
            <a:avLst/>
          </a:prstGeom>
        </p:spPr>
        <p:txBody>
          <a:bodyPr>
            <a:normAutofit/>
          </a:bodyPr>
          <a:lstStyle>
            <a:lvl1pPr>
              <a:defRPr sz="15500" spc="-104"/>
            </a:lvl1pPr>
          </a:lstStyle>
          <a:p>
            <a:r>
              <a:t>Title Text</a:t>
            </a:r>
          </a:p>
        </p:txBody>
      </p:sp>
      <p:sp>
        <p:nvSpPr>
          <p:cNvPr id="30" name="Shape 3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69908745"/>
      </p:ext>
    </p:extLst>
  </p:cSld>
  <p:clrMapOvr>
    <a:masterClrMapping/>
  </p:clrMapOvr>
  <p:transition spd="med"/>
</p:sldLayout>
</file>

<file path=ppt/slideLayouts/slideLayout217.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1202401" y="916103"/>
            <a:ext cx="19427034" cy="1777307"/>
          </a:xfrm>
          <a:prstGeom prst="rect">
            <a:avLst/>
          </a:prstGeom>
        </p:spPr>
        <p:txBody>
          <a:bodyPr>
            <a:normAutofit/>
          </a:bodyPr>
          <a:lstStyle>
            <a:lvl1pPr>
              <a:lnSpc>
                <a:spcPct val="80000"/>
              </a:lnSpc>
              <a:defRPr sz="6400" b="1"/>
            </a:lvl1pPr>
            <a:lvl2pPr>
              <a:lnSpc>
                <a:spcPct val="80000"/>
              </a:lnSpc>
              <a:defRPr sz="6400" b="1"/>
            </a:lvl2pPr>
            <a:lvl3pPr marL="723157" indent="-723157">
              <a:lnSpc>
                <a:spcPct val="80000"/>
              </a:lnSpc>
              <a:defRPr sz="6400" b="1"/>
            </a:lvl3pPr>
            <a:lvl4pPr marL="1023341" indent="-723157">
              <a:lnSpc>
                <a:spcPct val="80000"/>
              </a:lnSpc>
              <a:defRPr sz="6400" b="1"/>
            </a:lvl4pPr>
            <a:lvl5pPr marL="1323522" indent="-723157">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8004757"/>
      </p:ext>
    </p:extLst>
  </p:cSld>
  <p:clrMapOvr>
    <a:masterClrMapping/>
  </p:clrMapOvr>
  <p:transition spd="med"/>
</p:sldLayout>
</file>

<file path=ppt/slideLayouts/slideLayout218.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3" y="907981"/>
            <a:ext cx="21979210" cy="824773"/>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2" y="3871698"/>
            <a:ext cx="19427033" cy="4355107"/>
          </a:xfrm>
          <a:prstGeom prst="rect">
            <a:avLst/>
          </a:prstGeom>
        </p:spPr>
        <p:txBody>
          <a:bodyPr>
            <a:normAutofit/>
          </a:bodyPr>
          <a:lstStyle>
            <a:lvl1pPr>
              <a:tabLst>
                <a:tab pos="17566950" algn="r"/>
              </a:tabLst>
              <a:defRPr sz="3300" b="1"/>
            </a:lvl1pPr>
            <a:lvl2pPr>
              <a:tabLst>
                <a:tab pos="17566950" algn="r"/>
              </a:tabLst>
              <a:defRPr sz="3300" b="1"/>
            </a:lvl2pPr>
            <a:lvl3pPr>
              <a:tabLst>
                <a:tab pos="17566950" algn="r"/>
              </a:tabLst>
              <a:defRPr sz="3300" b="1"/>
            </a:lvl3pPr>
            <a:lvl4pPr>
              <a:tabLst>
                <a:tab pos="17566950" algn="r"/>
              </a:tabLst>
              <a:defRPr sz="3300" b="1"/>
            </a:lvl4pPr>
            <a:lvl5pPr>
              <a:tabLst>
                <a:tab pos="17566950"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5053536"/>
      </p:ext>
    </p:extLst>
  </p:cSld>
  <p:clrMapOvr>
    <a:masterClrMapping/>
  </p:clrMapOvr>
  <p:transition spd="med"/>
</p:sldLayout>
</file>

<file path=ppt/slideLayouts/slideLayout219.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11294275" y="3871684"/>
            <a:ext cx="9297471" cy="3903662"/>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1202399" y="916103"/>
            <a:ext cx="19427033" cy="1777307"/>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86595468"/>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219203" y="13018356"/>
            <a:ext cx="5608320" cy="392155"/>
          </a:xfrm>
          <a:prstGeom prst="rect">
            <a:avLst/>
          </a:prstGeom>
        </p:spPr>
        <p:txBody>
          <a:bodyPr lIns="91369" tIns="45683" rIns="91369" bIns="45683"/>
          <a:lstStyle/>
          <a:p>
            <a:endParaRPr lang="en-GB" dirty="0">
              <a:latin typeface="Calibri"/>
            </a:endParaRPr>
          </a:p>
        </p:txBody>
      </p:sp>
      <p:sp>
        <p:nvSpPr>
          <p:cNvPr id="9" name="Footer Placeholder 8"/>
          <p:cNvSpPr>
            <a:spLocks noGrp="1"/>
          </p:cNvSpPr>
          <p:nvPr>
            <p:ph type="ftr" sz="quarter" idx="11"/>
          </p:nvPr>
        </p:nvSpPr>
        <p:spPr>
          <a:xfrm>
            <a:off x="8290560" y="13018356"/>
            <a:ext cx="7802880" cy="392155"/>
          </a:xfrm>
          <a:prstGeom prst="rect">
            <a:avLst/>
          </a:prstGeom>
        </p:spPr>
        <p:txBody>
          <a:bodyPr lIns="91369" tIns="45683" rIns="91369" bIns="45683"/>
          <a:lstStyle/>
          <a:p>
            <a:endParaRPr lang="en-GB" dirty="0">
              <a:latin typeface="Calibri"/>
            </a:endParaRPr>
          </a:p>
        </p:txBody>
      </p:sp>
      <p:sp>
        <p:nvSpPr>
          <p:cNvPr id="10" name="Slide Number Placeholder 9"/>
          <p:cNvSpPr>
            <a:spLocks noGrp="1"/>
          </p:cNvSpPr>
          <p:nvPr>
            <p:ph type="sldNum" sz="quarter" idx="12"/>
          </p:nvPr>
        </p:nvSpPr>
        <p:spPr>
          <a:xfrm>
            <a:off x="11951774" y="13081036"/>
            <a:ext cx="467966" cy="475733"/>
          </a:xfrm>
        </p:spPr>
        <p:txBody>
          <a:bodyPr/>
          <a:lstStyle/>
          <a:p>
            <a:fld id="{1696D380-808C-2F41-977E-42B669A77557}" type="slidenum">
              <a:rPr lang="en-GB" smtClean="0">
                <a:latin typeface="Calibri"/>
              </a:rPr>
              <a:pPr/>
              <a:t>‹#›</a:t>
            </a:fld>
            <a:endParaRPr lang="en-GB" dirty="0">
              <a:latin typeface="Calibri"/>
            </a:endParaRPr>
          </a:p>
        </p:txBody>
      </p:sp>
      <p:sp>
        <p:nvSpPr>
          <p:cNvPr id="14" name="Content Placeholder 13"/>
          <p:cNvSpPr>
            <a:spLocks noGrp="1"/>
          </p:cNvSpPr>
          <p:nvPr>
            <p:ph sz="quarter" idx="13" hasCustomPrompt="1"/>
          </p:nvPr>
        </p:nvSpPr>
        <p:spPr>
          <a:xfrm>
            <a:off x="11294252" y="3869512"/>
            <a:ext cx="9297470" cy="3837462"/>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5" name="Content Placeholder 13"/>
          <p:cNvSpPr>
            <a:spLocks noGrp="1"/>
          </p:cNvSpPr>
          <p:nvPr>
            <p:ph sz="quarter" idx="14" hasCustomPrompt="1"/>
          </p:nvPr>
        </p:nvSpPr>
        <p:spPr>
          <a:xfrm>
            <a:off x="1216308" y="3869512"/>
            <a:ext cx="9382916" cy="3837462"/>
          </a:xfrm>
        </p:spPr>
        <p:txBody>
          <a:bodyPr vert="horz"/>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16" name="Holder 3"/>
          <p:cNvSpPr>
            <a:spLocks noGrp="1"/>
          </p:cNvSpPr>
          <p:nvPr>
            <p:ph type="body" idx="15" hasCustomPrompt="1"/>
          </p:nvPr>
        </p:nvSpPr>
        <p:spPr>
          <a:xfrm>
            <a:off x="1202402" y="915568"/>
            <a:ext cx="19427032" cy="1769203"/>
          </a:xfrm>
        </p:spPr>
        <p:txBody>
          <a:bodyPr lIns="0" tIns="0" rIns="0" bIns="0"/>
          <a:lstStyle>
            <a:lvl1pPr>
              <a:lnSpc>
                <a:spcPct val="80000"/>
              </a:lnSpc>
              <a:defRPr sz="6400" b="1"/>
            </a:lvl1pPr>
            <a:lvl2pPr>
              <a:lnSpc>
                <a:spcPct val="80000"/>
              </a:lnSpc>
              <a:defRPr sz="64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1789476830"/>
      </p:ext>
    </p:extLst>
  </p:cSld>
  <p:clrMapOvr>
    <a:masterClrMapping/>
  </p:clrMapOvr>
  <p:transition spd="med"/>
</p:sldLayout>
</file>

<file path=ppt/slideLayouts/slideLayout22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1202401" y="916103"/>
            <a:ext cx="19427034" cy="1777307"/>
          </a:xfrm>
          <a:prstGeom prst="rect">
            <a:avLst/>
          </a:prstGeom>
        </p:spPr>
        <p:txBody>
          <a:bodyPr>
            <a:normAutofit/>
          </a:bodyPr>
          <a:lstStyle>
            <a:lvl1pPr>
              <a:lnSpc>
                <a:spcPct val="80000"/>
              </a:lnSpc>
              <a:defRPr sz="6400" b="1"/>
            </a:lvl1pPr>
            <a:lvl2pPr>
              <a:lnSpc>
                <a:spcPct val="80000"/>
              </a:lnSpc>
              <a:defRPr sz="6400" b="1"/>
            </a:lvl2pPr>
            <a:lvl3pPr marL="723157" indent="-723157">
              <a:lnSpc>
                <a:spcPct val="80000"/>
              </a:lnSpc>
              <a:defRPr sz="6400" b="1"/>
            </a:lvl3pPr>
            <a:lvl4pPr marL="1023341" indent="-723157">
              <a:lnSpc>
                <a:spcPct val="80000"/>
              </a:lnSpc>
              <a:defRPr sz="6400" b="1"/>
            </a:lvl4pPr>
            <a:lvl5pPr marL="1323522" indent="-723157">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30608353"/>
      </p:ext>
    </p:extLst>
  </p:cSld>
  <p:clrMapOvr>
    <a:masterClrMapping/>
  </p:clrMapOvr>
  <p:transition spd="med"/>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72" name="Shape 72"/>
          <p:cNvSpPr>
            <a:spLocks noGrp="1"/>
          </p:cNvSpPr>
          <p:nvPr>
            <p:ph type="body" sz="quarter" idx="1"/>
          </p:nvPr>
        </p:nvSpPr>
        <p:spPr>
          <a:xfrm>
            <a:off x="1216321" y="864383"/>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3341" indent="-723157">
              <a:lnSpc>
                <a:spcPct val="80000"/>
              </a:lnSpc>
              <a:spcBef>
                <a:spcPts val="0"/>
              </a:spcBef>
              <a:defRPr sz="6400" b="1">
                <a:solidFill>
                  <a:srgbClr val="FFCD00"/>
                </a:solidFill>
              </a:defRPr>
            </a:lvl4pPr>
            <a:lvl5pPr marL="1323522" indent="-723157">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91103273"/>
      </p:ext>
    </p:extLst>
  </p:cSld>
  <p:clrMapOvr>
    <a:masterClrMapping/>
  </p:clrMapOvr>
  <p:transition spd="med"/>
</p:sldLayout>
</file>

<file path=ppt/slideLayouts/slideLayout22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0" name="Shape 80"/>
          <p:cNvSpPr>
            <a:spLocks noGrp="1"/>
          </p:cNvSpPr>
          <p:nvPr>
            <p:ph type="sldNum" sz="quarter" idx="2"/>
          </p:nvPr>
        </p:nvSpPr>
        <p:spPr>
          <a:prstGeom prst="rect">
            <a:avLst/>
          </a:prstGeom>
        </p:spPr>
        <p:txBody>
          <a:body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9575749"/>
      </p:ext>
    </p:extLst>
  </p:cSld>
  <p:clrMapOvr>
    <a:masterClrMapping/>
  </p:clrMapOvr>
  <p:transition spd="med"/>
</p:sldLayout>
</file>

<file path=ppt/slideLayouts/slideLayout223.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6344927" y="4634249"/>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88" name="Shape 88"/>
          <p:cNvSpPr>
            <a:spLocks noGrp="1"/>
          </p:cNvSpPr>
          <p:nvPr>
            <p:ph type="body" sz="quarter" idx="1"/>
          </p:nvPr>
        </p:nvSpPr>
        <p:spPr>
          <a:xfrm>
            <a:off x="7625100" y="7177972"/>
            <a:ext cx="9133877" cy="915032"/>
          </a:xfrm>
          <a:prstGeom prst="rect">
            <a:avLst/>
          </a:prstGeom>
        </p:spPr>
        <p:txBody>
          <a:bodyPr>
            <a:normAutofit/>
          </a:bodyPr>
          <a:lstStyle>
            <a:lvl1pPr algn="ctr">
              <a:spcBef>
                <a:spcPts val="0"/>
              </a:spcBef>
              <a:defRPr sz="5900">
                <a:solidFill>
                  <a:srgbClr val="333E47"/>
                </a:solidFill>
              </a:defRPr>
            </a:lvl1pPr>
            <a:lvl2pPr indent="553917" algn="ctr">
              <a:spcBef>
                <a:spcPts val="0"/>
              </a:spcBef>
              <a:defRPr sz="5900">
                <a:solidFill>
                  <a:srgbClr val="333E47"/>
                </a:solidFill>
              </a:defRPr>
            </a:lvl2pPr>
            <a:lvl3pPr marL="0" indent="1107837" algn="ctr">
              <a:spcBef>
                <a:spcPts val="0"/>
              </a:spcBef>
              <a:buSzTx/>
              <a:buNone/>
              <a:defRPr sz="5900">
                <a:solidFill>
                  <a:srgbClr val="333E47"/>
                </a:solidFill>
              </a:defRPr>
            </a:lvl3pPr>
            <a:lvl4pPr marL="0" indent="1661759" algn="ctr">
              <a:spcBef>
                <a:spcPts val="0"/>
              </a:spcBef>
              <a:buSzTx/>
              <a:buNone/>
              <a:defRPr sz="5900">
                <a:solidFill>
                  <a:srgbClr val="333E47"/>
                </a:solidFill>
              </a:defRPr>
            </a:lvl4pPr>
            <a:lvl5pPr marL="0" indent="2215680"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22725890" y="943943"/>
            <a:ext cx="438917" cy="448178"/>
          </a:xfrm>
          <a:prstGeom prst="rect">
            <a:avLst/>
          </a:prstGeom>
        </p:spPr>
        <p:txBody>
          <a:bodyPr/>
          <a:lstStyle>
            <a:lvl1pPr defTabSz="1106779">
              <a:defRPr sz="2900"/>
            </a:lvl1pPr>
          </a:lstStyle>
          <a:p>
            <a:fld id="{86CB4B4D-7CA3-9044-876B-883B54F8677D}" type="slidenum">
              <a:rPr lang="uk-UA" smtClean="0">
                <a:latin typeface="Calibri"/>
                <a:ea typeface="Calibri"/>
                <a:cs typeface="Calibri"/>
              </a:rPr>
              <a:pPr/>
              <a:t>‹#›</a:t>
            </a:fld>
            <a:endParaRPr lang="uk-UA" dirty="0">
              <a:latin typeface="Calibri"/>
              <a:ea typeface="Calibri"/>
              <a:cs typeface="Calibri"/>
            </a:endParaRPr>
          </a:p>
        </p:txBody>
      </p:sp>
    </p:spTree>
    <p:extLst>
      <p:ext uri="{BB962C8B-B14F-4D97-AF65-F5344CB8AC3E}">
        <p14:creationId xmlns:p14="http://schemas.microsoft.com/office/powerpoint/2010/main" val="3436774034"/>
      </p:ext>
    </p:extLst>
  </p:cSld>
  <p:clrMapOvr>
    <a:masterClrMapping/>
  </p:clrMapOvr>
  <p:transition spd="med"/>
</p:sldLayout>
</file>

<file path=ppt/slideLayouts/slideLayout224.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219220"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06" name="Shape 106"/>
          <p:cNvSpPr>
            <a:spLocks noGrp="1"/>
          </p:cNvSpPr>
          <p:nvPr>
            <p:ph type="body" sz="quarter" idx="1"/>
          </p:nvPr>
        </p:nvSpPr>
        <p:spPr>
          <a:xfrm>
            <a:off x="1219204" y="3156471"/>
            <a:ext cx="10607042" cy="336135"/>
          </a:xfrm>
          <a:prstGeom prst="rect">
            <a:avLst/>
          </a:prstGeom>
        </p:spPr>
        <p:txBody>
          <a:bodyPr>
            <a:normAutofit/>
          </a:bodyPr>
          <a:lstStyle>
            <a:lvl1pPr>
              <a:spcBef>
                <a:spcPts val="0"/>
              </a:spcBef>
              <a:defRPr sz="2200">
                <a:solidFill>
                  <a:srgbClr val="000000"/>
                </a:solidFill>
              </a:defRPr>
            </a:lvl1pPr>
            <a:lvl2pPr indent="553917">
              <a:spcBef>
                <a:spcPts val="0"/>
              </a:spcBef>
              <a:defRPr sz="2200">
                <a:solidFill>
                  <a:srgbClr val="000000"/>
                </a:solidFill>
              </a:defRPr>
            </a:lvl2pPr>
            <a:lvl3pPr marL="0" indent="1107837">
              <a:spcBef>
                <a:spcPts val="0"/>
              </a:spcBef>
              <a:buSzTx/>
              <a:buNone/>
              <a:defRPr sz="2200">
                <a:solidFill>
                  <a:srgbClr val="000000"/>
                </a:solidFill>
              </a:defRPr>
            </a:lvl3pPr>
            <a:lvl4pPr marL="0" indent="1661759">
              <a:spcBef>
                <a:spcPts val="0"/>
              </a:spcBef>
              <a:buSzTx/>
              <a:buNone/>
              <a:defRPr sz="2200">
                <a:solidFill>
                  <a:srgbClr val="000000"/>
                </a:solidFill>
              </a:defRPr>
            </a:lvl4pPr>
            <a:lvl5pPr marL="0" indent="2215680">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118705215"/>
      </p:ext>
    </p:extLst>
  </p:cSld>
  <p:clrMapOvr>
    <a:masterClrMapping/>
  </p:clrMapOvr>
  <p:transition spd="med"/>
</p:sldLayout>
</file>

<file path=ppt/slideLayouts/slideLayout225.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219220"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15" name="Shape 115"/>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845816913"/>
      </p:ext>
    </p:extLst>
  </p:cSld>
  <p:clrMapOvr>
    <a:masterClrMapping/>
  </p:clrMapOvr>
  <p:transition spd="med"/>
</p:sldLayout>
</file>

<file path=ppt/slideLayouts/slideLayout226.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219220"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23" name="Shape 123"/>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3755944"/>
      </p:ext>
    </p:extLst>
  </p:cSld>
  <p:clrMapOvr>
    <a:masterClrMapping/>
  </p:clrMapOvr>
  <p:transition spd="med"/>
</p:sldLayout>
</file>

<file path=ppt/slideLayouts/slideLayout227.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6344927" y="4634237"/>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138" name="Shape 138"/>
          <p:cNvSpPr>
            <a:spLocks noGrp="1"/>
          </p:cNvSpPr>
          <p:nvPr>
            <p:ph type="body" sz="quarter" idx="1"/>
          </p:nvPr>
        </p:nvSpPr>
        <p:spPr>
          <a:xfrm>
            <a:off x="7625066" y="7177972"/>
            <a:ext cx="9133875" cy="915032"/>
          </a:xfrm>
          <a:prstGeom prst="rect">
            <a:avLst/>
          </a:prstGeom>
        </p:spPr>
        <p:txBody>
          <a:bodyPr>
            <a:normAutofit/>
          </a:bodyPr>
          <a:lstStyle>
            <a:lvl1pPr algn="ctr">
              <a:spcBef>
                <a:spcPts val="0"/>
              </a:spcBef>
              <a:defRPr sz="5900">
                <a:solidFill>
                  <a:srgbClr val="333E47"/>
                </a:solidFill>
              </a:defRPr>
            </a:lvl1pPr>
            <a:lvl2pPr indent="554099" algn="ctr">
              <a:spcBef>
                <a:spcPts val="0"/>
              </a:spcBef>
              <a:defRPr sz="5900">
                <a:solidFill>
                  <a:srgbClr val="333E47"/>
                </a:solidFill>
              </a:defRPr>
            </a:lvl2pPr>
            <a:lvl3pPr marL="0" indent="1108198" algn="ctr">
              <a:spcBef>
                <a:spcPts val="0"/>
              </a:spcBef>
              <a:buSzTx/>
              <a:buNone/>
              <a:defRPr sz="5900">
                <a:solidFill>
                  <a:srgbClr val="333E47"/>
                </a:solidFill>
              </a:defRPr>
            </a:lvl3pPr>
            <a:lvl4pPr marL="0" indent="1662296" algn="ctr">
              <a:spcBef>
                <a:spcPts val="0"/>
              </a:spcBef>
              <a:buSzTx/>
              <a:buNone/>
              <a:defRPr sz="5900">
                <a:solidFill>
                  <a:srgbClr val="333E47"/>
                </a:solidFill>
              </a:defRPr>
            </a:lvl4pPr>
            <a:lvl5pPr marL="0" indent="2216398"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22872192" y="943963"/>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98150080"/>
      </p:ext>
    </p:extLst>
  </p:cSld>
  <p:clrMapOvr>
    <a:masterClrMapping/>
  </p:clrMapOvr>
  <p:transition spd="med"/>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219220"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48" name="Shape 148"/>
          <p:cNvSpPr>
            <a:spLocks noGrp="1"/>
          </p:cNvSpPr>
          <p:nvPr>
            <p:ph type="body" sz="quarter" idx="1"/>
          </p:nvPr>
        </p:nvSpPr>
        <p:spPr>
          <a:xfrm>
            <a:off x="1219200" y="3156455"/>
            <a:ext cx="21945600" cy="336135"/>
          </a:xfrm>
          <a:prstGeom prst="rect">
            <a:avLst/>
          </a:prstGeom>
        </p:spPr>
        <p:txBody>
          <a:bodyPr>
            <a:normAutofit/>
          </a:bodyPr>
          <a:lstStyle>
            <a:lvl1pPr>
              <a:spcBef>
                <a:spcPts val="0"/>
              </a:spcBef>
              <a:defRPr sz="2200">
                <a:solidFill>
                  <a:srgbClr val="000000"/>
                </a:solidFill>
              </a:defRPr>
            </a:lvl1pPr>
            <a:lvl2pPr indent="554099">
              <a:spcBef>
                <a:spcPts val="0"/>
              </a:spcBef>
              <a:defRPr sz="2200">
                <a:solidFill>
                  <a:srgbClr val="000000"/>
                </a:solidFill>
              </a:defRPr>
            </a:lvl2pPr>
            <a:lvl3pPr marL="0" indent="1108198">
              <a:spcBef>
                <a:spcPts val="0"/>
              </a:spcBef>
              <a:buSzTx/>
              <a:buNone/>
              <a:defRPr sz="2200">
                <a:solidFill>
                  <a:srgbClr val="000000"/>
                </a:solidFill>
              </a:defRPr>
            </a:lvl3pPr>
            <a:lvl4pPr marL="0" indent="1662296">
              <a:spcBef>
                <a:spcPts val="0"/>
              </a:spcBef>
              <a:buSzTx/>
              <a:buNone/>
              <a:defRPr sz="2200">
                <a:solidFill>
                  <a:srgbClr val="000000"/>
                </a:solidFill>
              </a:defRPr>
            </a:lvl4pPr>
            <a:lvl5pPr marL="0" indent="2216398">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22872192" y="943963"/>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51012442"/>
      </p:ext>
    </p:extLst>
  </p:cSld>
  <p:clrMapOvr>
    <a:masterClrMapping/>
  </p:clrMapOvr>
  <p:transition spd="med"/>
</p:sldLayout>
</file>

<file path=ppt/slideLayouts/slideLayout229.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219220"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57" name="Shape 157"/>
          <p:cNvSpPr>
            <a:spLocks noGrp="1"/>
          </p:cNvSpPr>
          <p:nvPr>
            <p:ph type="body" sz="quarter" idx="1"/>
          </p:nvPr>
        </p:nvSpPr>
        <p:spPr>
          <a:xfrm>
            <a:off x="1219204" y="3156455"/>
            <a:ext cx="10607042" cy="336135"/>
          </a:xfrm>
          <a:prstGeom prst="rect">
            <a:avLst/>
          </a:prstGeom>
        </p:spPr>
        <p:txBody>
          <a:bodyPr>
            <a:normAutofit/>
          </a:bodyPr>
          <a:lstStyle>
            <a:lvl1pPr>
              <a:spcBef>
                <a:spcPts val="0"/>
              </a:spcBef>
              <a:defRPr sz="2200">
                <a:solidFill>
                  <a:srgbClr val="000000"/>
                </a:solidFill>
              </a:defRPr>
            </a:lvl1pPr>
            <a:lvl2pPr indent="554099">
              <a:spcBef>
                <a:spcPts val="0"/>
              </a:spcBef>
              <a:defRPr sz="2200">
                <a:solidFill>
                  <a:srgbClr val="000000"/>
                </a:solidFill>
              </a:defRPr>
            </a:lvl2pPr>
            <a:lvl3pPr marL="0" indent="1108198">
              <a:spcBef>
                <a:spcPts val="0"/>
              </a:spcBef>
              <a:buSzTx/>
              <a:buNone/>
              <a:defRPr sz="2200">
                <a:solidFill>
                  <a:srgbClr val="000000"/>
                </a:solidFill>
              </a:defRPr>
            </a:lvl3pPr>
            <a:lvl4pPr marL="0" indent="1662296">
              <a:spcBef>
                <a:spcPts val="0"/>
              </a:spcBef>
              <a:buSzTx/>
              <a:buNone/>
              <a:defRPr sz="2200">
                <a:solidFill>
                  <a:srgbClr val="000000"/>
                </a:solidFill>
              </a:defRPr>
            </a:lvl4pPr>
            <a:lvl5pPr marL="0" indent="2216398">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22872192" y="943963"/>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58549950"/>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Date Placeholder 7"/>
          <p:cNvSpPr>
            <a:spLocks noGrp="1"/>
          </p:cNvSpPr>
          <p:nvPr>
            <p:ph type="dt" sz="half" idx="10"/>
          </p:nvPr>
        </p:nvSpPr>
        <p:spPr>
          <a:xfrm>
            <a:off x="1219203" y="13018356"/>
            <a:ext cx="5608320" cy="392155"/>
          </a:xfrm>
          <a:prstGeom prst="rect">
            <a:avLst/>
          </a:prstGeom>
        </p:spPr>
        <p:txBody>
          <a:bodyPr lIns="91369" tIns="45683" rIns="91369" bIns="45683"/>
          <a:lstStyle/>
          <a:p>
            <a:endParaRPr lang="en-GB" dirty="0">
              <a:latin typeface="Calibri"/>
            </a:endParaRPr>
          </a:p>
        </p:txBody>
      </p:sp>
      <p:sp>
        <p:nvSpPr>
          <p:cNvPr id="9" name="Footer Placeholder 8"/>
          <p:cNvSpPr>
            <a:spLocks noGrp="1"/>
          </p:cNvSpPr>
          <p:nvPr>
            <p:ph type="ftr" sz="quarter" idx="11"/>
          </p:nvPr>
        </p:nvSpPr>
        <p:spPr>
          <a:xfrm>
            <a:off x="8290560" y="13018356"/>
            <a:ext cx="7802880" cy="392155"/>
          </a:xfrm>
          <a:prstGeom prst="rect">
            <a:avLst/>
          </a:prstGeom>
        </p:spPr>
        <p:txBody>
          <a:bodyPr lIns="91369" tIns="45683" rIns="91369" bIns="45683"/>
          <a:lstStyle/>
          <a:p>
            <a:endParaRPr lang="en-GB" dirty="0">
              <a:latin typeface="Calibri"/>
            </a:endParaRPr>
          </a:p>
        </p:txBody>
      </p:sp>
      <p:sp>
        <p:nvSpPr>
          <p:cNvPr id="10" name="Slide Number Placeholder 9"/>
          <p:cNvSpPr>
            <a:spLocks noGrp="1"/>
          </p:cNvSpPr>
          <p:nvPr>
            <p:ph type="sldNum" sz="quarter" idx="12"/>
          </p:nvPr>
        </p:nvSpPr>
        <p:spPr>
          <a:xfrm>
            <a:off x="11951774" y="13081036"/>
            <a:ext cx="467966" cy="475733"/>
          </a:xfrm>
        </p:spPr>
        <p:txBody>
          <a:bodyPr/>
          <a:lstStyle/>
          <a:p>
            <a:fld id="{1696D380-808C-2F41-977E-42B669A77557}" type="slidenum">
              <a:rPr lang="en-GB" smtClean="0">
                <a:latin typeface="Calibri"/>
              </a:rPr>
              <a:pPr/>
              <a:t>‹#›</a:t>
            </a:fld>
            <a:endParaRPr lang="en-GB" dirty="0">
              <a:latin typeface="Calibri"/>
            </a:endParaRPr>
          </a:p>
        </p:txBody>
      </p:sp>
      <p:sp>
        <p:nvSpPr>
          <p:cNvPr id="11" name="Holder 3"/>
          <p:cNvSpPr>
            <a:spLocks noGrp="1"/>
          </p:cNvSpPr>
          <p:nvPr>
            <p:ph type="body" idx="13" hasCustomPrompt="1"/>
          </p:nvPr>
        </p:nvSpPr>
        <p:spPr>
          <a:xfrm>
            <a:off x="1202402" y="915568"/>
            <a:ext cx="19427032" cy="1769203"/>
          </a:xfrm>
        </p:spPr>
        <p:txBody>
          <a:bodyPr lIns="0" tIns="0" rIns="0" bIns="0"/>
          <a:lstStyle>
            <a:lvl1pPr>
              <a:lnSpc>
                <a:spcPct val="80000"/>
              </a:lnSpc>
              <a:defRPr sz="6400" b="1"/>
            </a:lvl1pPr>
            <a:lvl2pPr>
              <a:lnSpc>
                <a:spcPct val="80000"/>
              </a:lnSpc>
              <a:defRPr sz="6400">
                <a:solidFill>
                  <a:schemeClr val="accent6"/>
                </a:solidFill>
              </a:defRPr>
            </a:lvl2pPr>
          </a:lstStyle>
          <a:p>
            <a:pPr lvl="0"/>
            <a:r>
              <a:rPr lang="en-GB" noProof="0"/>
              <a:t>&lt;First Level style&gt; Main Heading</a:t>
            </a:r>
          </a:p>
          <a:p>
            <a:pPr lvl="1"/>
            <a:r>
              <a:rPr lang="en-GB" noProof="0"/>
              <a:t>&lt;Second Level style&gt; Subsequent headings</a:t>
            </a:r>
          </a:p>
        </p:txBody>
      </p:sp>
    </p:spTree>
    <p:extLst>
      <p:ext uri="{BB962C8B-B14F-4D97-AF65-F5344CB8AC3E}">
        <p14:creationId xmlns:p14="http://schemas.microsoft.com/office/powerpoint/2010/main" val="1279889087"/>
      </p:ext>
    </p:extLst>
  </p:cSld>
  <p:clrMapOvr>
    <a:masterClrMapping/>
  </p:clrMapOvr>
  <p:transition spd="med"/>
</p:sldLayout>
</file>

<file path=ppt/slideLayouts/slideLayout230.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219220"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66" name="Shape 166"/>
          <p:cNvSpPr>
            <a:spLocks noGrp="1"/>
          </p:cNvSpPr>
          <p:nvPr>
            <p:ph type="sldNum" sz="quarter" idx="2"/>
          </p:nvPr>
        </p:nvSpPr>
        <p:spPr>
          <a:xfrm>
            <a:off x="22872192" y="943963"/>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14541091"/>
      </p:ext>
    </p:extLst>
  </p:cSld>
  <p:clrMapOvr>
    <a:masterClrMapping/>
  </p:clrMapOvr>
  <p:transition spd="med"/>
</p:sldLayout>
</file>

<file path=ppt/slideLayouts/slideLayout231.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22872192" y="943963"/>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41965737"/>
      </p:ext>
    </p:extLst>
  </p:cSld>
  <p:clrMapOvr>
    <a:masterClrMapping/>
  </p:clrMapOvr>
  <p:transition spd="med"/>
</p:sldLayout>
</file>

<file path=ppt/slideLayouts/slideLayout232.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81" name="Shape 181"/>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261" algn="ctr">
              <a:spcBef>
                <a:spcPts val="0"/>
              </a:spcBef>
              <a:defRPr sz="5900">
                <a:solidFill>
                  <a:srgbClr val="333E47"/>
                </a:solidFill>
              </a:defRPr>
            </a:lvl2pPr>
            <a:lvl3pPr marL="0" indent="1108521" algn="ctr">
              <a:spcBef>
                <a:spcPts val="0"/>
              </a:spcBef>
              <a:buSzTx/>
              <a:buNone/>
              <a:defRPr sz="5900">
                <a:solidFill>
                  <a:srgbClr val="333E47"/>
                </a:solidFill>
              </a:defRPr>
            </a:lvl3pPr>
            <a:lvl4pPr marL="0" indent="1662780" algn="ctr">
              <a:spcBef>
                <a:spcPts val="0"/>
              </a:spcBef>
              <a:buSzTx/>
              <a:buNone/>
              <a:defRPr sz="5900">
                <a:solidFill>
                  <a:srgbClr val="333E47"/>
                </a:solidFill>
              </a:defRPr>
            </a:lvl4pPr>
            <a:lvl5pPr marL="0" indent="2217041"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11297566"/>
      </p:ext>
    </p:extLst>
  </p:cSld>
  <p:clrMapOvr>
    <a:masterClrMapping/>
  </p:clrMapOvr>
  <p:transition spd="med"/>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90" name="Shape 190"/>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261" algn="ctr">
              <a:spcBef>
                <a:spcPts val="0"/>
              </a:spcBef>
              <a:defRPr sz="5900">
                <a:solidFill>
                  <a:srgbClr val="333E47"/>
                </a:solidFill>
              </a:defRPr>
            </a:lvl2pPr>
            <a:lvl3pPr marL="0" indent="1108521" algn="ctr">
              <a:spcBef>
                <a:spcPts val="0"/>
              </a:spcBef>
              <a:buSzTx/>
              <a:buNone/>
              <a:defRPr sz="5900">
                <a:solidFill>
                  <a:srgbClr val="333E47"/>
                </a:solidFill>
              </a:defRPr>
            </a:lvl3pPr>
            <a:lvl4pPr marL="0" indent="1662780" algn="ctr">
              <a:spcBef>
                <a:spcPts val="0"/>
              </a:spcBef>
              <a:buSzTx/>
              <a:buNone/>
              <a:defRPr sz="5900">
                <a:solidFill>
                  <a:srgbClr val="333E47"/>
                </a:solidFill>
              </a:defRPr>
            </a:lvl4pPr>
            <a:lvl5pPr marL="0" indent="2217041"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13892491"/>
      </p:ext>
    </p:extLst>
  </p:cSld>
  <p:clrMapOvr>
    <a:masterClrMapping/>
  </p:clrMapOvr>
  <p:transition spd="med"/>
</p:sldLayout>
</file>

<file path=ppt/slideLayouts/slideLayout234.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219220" y="63026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199" name="Shape 199"/>
          <p:cNvSpPr>
            <a:spLocks noGrp="1"/>
          </p:cNvSpPr>
          <p:nvPr>
            <p:ph type="body" idx="1"/>
          </p:nvPr>
        </p:nvSpPr>
        <p:spPr>
          <a:xfrm>
            <a:off x="1219200" y="3156450"/>
            <a:ext cx="21945600" cy="9057647"/>
          </a:xfrm>
          <a:prstGeom prst="rect">
            <a:avLst/>
          </a:prstGeom>
        </p:spPr>
        <p:txBody>
          <a:bodyPr>
            <a:normAutofit/>
          </a:bodyPr>
          <a:lstStyle>
            <a:lvl1pPr>
              <a:spcBef>
                <a:spcPts val="0"/>
              </a:spcBef>
              <a:defRPr sz="2200">
                <a:solidFill>
                  <a:srgbClr val="000000"/>
                </a:solidFill>
              </a:defRPr>
            </a:lvl1pPr>
            <a:lvl2pPr indent="554261">
              <a:spcBef>
                <a:spcPts val="0"/>
              </a:spcBef>
              <a:defRPr sz="2200">
                <a:solidFill>
                  <a:srgbClr val="000000"/>
                </a:solidFill>
              </a:defRPr>
            </a:lvl2pPr>
            <a:lvl3pPr marL="0" indent="1108521">
              <a:spcBef>
                <a:spcPts val="0"/>
              </a:spcBef>
              <a:buSzTx/>
              <a:buNone/>
              <a:defRPr sz="2200">
                <a:solidFill>
                  <a:srgbClr val="000000"/>
                </a:solidFill>
              </a:defRPr>
            </a:lvl3pPr>
            <a:lvl4pPr marL="0" indent="1662780">
              <a:spcBef>
                <a:spcPts val="0"/>
              </a:spcBef>
              <a:buSzTx/>
              <a:buNone/>
              <a:defRPr sz="2200">
                <a:solidFill>
                  <a:srgbClr val="000000"/>
                </a:solidFill>
              </a:defRPr>
            </a:lvl4pPr>
            <a:lvl5pPr marL="0" indent="2217041">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58752185"/>
      </p:ext>
    </p:extLst>
  </p:cSld>
  <p:clrMapOvr>
    <a:masterClrMapping/>
  </p:clrMapOvr>
  <p:transition spd="med"/>
</p:sldLayout>
</file>

<file path=ppt/slideLayouts/slideLayout235.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219220" y="63026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08" name="Shape 208"/>
          <p:cNvSpPr>
            <a:spLocks noGrp="1"/>
          </p:cNvSpPr>
          <p:nvPr>
            <p:ph type="body" sz="half" idx="1"/>
          </p:nvPr>
        </p:nvSpPr>
        <p:spPr>
          <a:xfrm>
            <a:off x="1219204" y="3156450"/>
            <a:ext cx="10607042" cy="9057647"/>
          </a:xfrm>
          <a:prstGeom prst="rect">
            <a:avLst/>
          </a:prstGeom>
        </p:spPr>
        <p:txBody>
          <a:bodyPr>
            <a:normAutofit/>
          </a:bodyPr>
          <a:lstStyle>
            <a:lvl1pPr>
              <a:spcBef>
                <a:spcPts val="0"/>
              </a:spcBef>
              <a:defRPr sz="2200">
                <a:solidFill>
                  <a:srgbClr val="000000"/>
                </a:solidFill>
              </a:defRPr>
            </a:lvl1pPr>
            <a:lvl2pPr indent="554261">
              <a:spcBef>
                <a:spcPts val="0"/>
              </a:spcBef>
              <a:defRPr sz="2200">
                <a:solidFill>
                  <a:srgbClr val="000000"/>
                </a:solidFill>
              </a:defRPr>
            </a:lvl2pPr>
            <a:lvl3pPr marL="0" indent="1108521">
              <a:spcBef>
                <a:spcPts val="0"/>
              </a:spcBef>
              <a:buSzTx/>
              <a:buNone/>
              <a:defRPr sz="2200">
                <a:solidFill>
                  <a:srgbClr val="000000"/>
                </a:solidFill>
              </a:defRPr>
            </a:lvl3pPr>
            <a:lvl4pPr marL="0" indent="1662780">
              <a:spcBef>
                <a:spcPts val="0"/>
              </a:spcBef>
              <a:buSzTx/>
              <a:buNone/>
              <a:defRPr sz="2200">
                <a:solidFill>
                  <a:srgbClr val="000000"/>
                </a:solidFill>
              </a:defRPr>
            </a:lvl4pPr>
            <a:lvl5pPr marL="0" indent="2217041">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41734491"/>
      </p:ext>
    </p:extLst>
  </p:cSld>
  <p:clrMapOvr>
    <a:masterClrMapping/>
  </p:clrMapOvr>
  <p:transition spd="med"/>
</p:sldLayout>
</file>

<file path=ppt/slideLayouts/slideLayout236.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219220" y="630261"/>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17" name="Shape 217"/>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51537884"/>
      </p:ext>
    </p:extLst>
  </p:cSld>
  <p:clrMapOvr>
    <a:masterClrMapping/>
  </p:clrMapOvr>
  <p:transition spd="med"/>
</p:sldLayout>
</file>

<file path=ppt/slideLayouts/slideLayout237.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24" name="Shape 224"/>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32541289"/>
      </p:ext>
    </p:extLst>
  </p:cSld>
  <p:clrMapOvr>
    <a:masterClrMapping/>
  </p:clrMapOvr>
  <p:transition spd="med"/>
</p:sldLayout>
</file>

<file path=ppt/slideLayouts/slideLayout238.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52934274"/>
      </p:ext>
    </p:extLst>
  </p:cSld>
  <p:clrMapOvr>
    <a:masterClrMapping/>
  </p:clrMapOvr>
  <p:transition spd="med"/>
</p:sldLayout>
</file>

<file path=ppt/slideLayouts/slideLayout239.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38" name="Shape 238"/>
          <p:cNvSpPr>
            <a:spLocks noGrp="1"/>
          </p:cNvSpPr>
          <p:nvPr>
            <p:ph type="body" sz="quarter" idx="1"/>
          </p:nvPr>
        </p:nvSpPr>
        <p:spPr>
          <a:xfrm>
            <a:off x="1202397" y="916087"/>
            <a:ext cx="19427034" cy="1586053"/>
          </a:xfrm>
          <a:prstGeom prst="rect">
            <a:avLst/>
          </a:prstGeom>
        </p:spPr>
        <p:txBody>
          <a:bodyPr>
            <a:normAutofit/>
          </a:bodyPr>
          <a:lstStyle>
            <a:lvl1pPr>
              <a:lnSpc>
                <a:spcPct val="80000"/>
              </a:lnSpc>
              <a:spcBef>
                <a:spcPts val="0"/>
              </a:spcBef>
              <a:defRPr sz="6300" b="1">
                <a:solidFill>
                  <a:srgbClr val="000000"/>
                </a:solidFill>
              </a:defRPr>
            </a:lvl1pPr>
            <a:lvl2pPr indent="554261">
              <a:lnSpc>
                <a:spcPct val="80000"/>
              </a:lnSpc>
              <a:spcBef>
                <a:spcPts val="0"/>
              </a:spcBef>
              <a:defRPr sz="6300" b="1">
                <a:solidFill>
                  <a:srgbClr val="000000"/>
                </a:solidFill>
              </a:defRPr>
            </a:lvl2pPr>
            <a:lvl3pPr marL="0" indent="1108521">
              <a:lnSpc>
                <a:spcPct val="80000"/>
              </a:lnSpc>
              <a:spcBef>
                <a:spcPts val="0"/>
              </a:spcBef>
              <a:buSzTx/>
              <a:buNone/>
              <a:defRPr sz="6300" b="1">
                <a:solidFill>
                  <a:srgbClr val="000000"/>
                </a:solidFill>
              </a:defRPr>
            </a:lvl3pPr>
            <a:lvl4pPr marL="0" indent="1662780">
              <a:lnSpc>
                <a:spcPct val="80000"/>
              </a:lnSpc>
              <a:spcBef>
                <a:spcPts val="0"/>
              </a:spcBef>
              <a:buSzTx/>
              <a:buNone/>
              <a:defRPr sz="6300" b="1">
                <a:solidFill>
                  <a:srgbClr val="000000"/>
                </a:solidFill>
              </a:defRPr>
            </a:lvl4pPr>
            <a:lvl5pPr marL="0" indent="2217041">
              <a:lnSpc>
                <a:spcPct val="80000"/>
              </a:lnSpc>
              <a:spcBef>
                <a:spcPts val="0"/>
              </a:spcBef>
              <a:buSzTx/>
              <a:buNone/>
              <a:defRPr sz="6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39" name="Shape 239"/>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256522300"/>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Signoff">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pic>
        <p:nvPicPr>
          <p:cNvPr id="5" name="Picture 4" descr="PET4085_all in_LOGO AW_YELLOW_RGB.ai"/>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8021814" y="3890002"/>
            <a:ext cx="21777635" cy="12239635"/>
          </a:xfrm>
          <a:prstGeom prst="rect">
            <a:avLst/>
          </a:prstGeom>
        </p:spPr>
      </p:pic>
      <p:sp>
        <p:nvSpPr>
          <p:cNvPr id="7" name="Text Placeholder 6"/>
          <p:cNvSpPr>
            <a:spLocks noGrp="1"/>
          </p:cNvSpPr>
          <p:nvPr>
            <p:ph type="body" idx="10"/>
          </p:nvPr>
        </p:nvSpPr>
        <p:spPr>
          <a:xfrm>
            <a:off x="1216321" y="863879"/>
            <a:ext cx="17578490" cy="2358594"/>
          </a:xfrm>
        </p:spPr>
        <p:txBody>
          <a:bodyPr vert="horz"/>
          <a:lstStyle>
            <a:lvl1pPr>
              <a:lnSpc>
                <a:spcPct val="80000"/>
              </a:lnSpc>
              <a:spcBef>
                <a:spcPts val="0"/>
              </a:spcBef>
              <a:defRPr sz="6400" b="1" cap="none">
                <a:solidFill>
                  <a:srgbClr val="FFCD00"/>
                </a:solidFill>
              </a:defRPr>
            </a:lvl1pPr>
            <a:lvl2pPr>
              <a:lnSpc>
                <a:spcPct val="80000"/>
              </a:lnSpc>
              <a:spcBef>
                <a:spcPts val="0"/>
              </a:spcBef>
              <a:defRPr sz="6400" b="0">
                <a:solidFill>
                  <a:schemeClr val="bg2"/>
                </a:solidFill>
              </a:defRPr>
            </a:lvl2pPr>
            <a:lvl3pPr marL="0" indent="0">
              <a:spcBef>
                <a:spcPts val="2504"/>
              </a:spcBef>
              <a:buNone/>
              <a:defRPr sz="3000" b="1">
                <a:solidFill>
                  <a:schemeClr val="bg1"/>
                </a:solidFill>
              </a:defRPr>
            </a:lvl3pPr>
            <a:lvl4pPr>
              <a:spcBef>
                <a:spcPts val="0"/>
              </a:spcBef>
              <a:defRPr/>
            </a:lvl4pPr>
            <a:lvl5pPr>
              <a:spcBef>
                <a:spcPts val="0"/>
              </a:spcBef>
              <a:defRPr/>
            </a:lvl5pPr>
          </a:lstStyle>
          <a:p>
            <a:pPr lvl="0"/>
            <a:r>
              <a:rPr lang="en-GB" noProof="0"/>
              <a:t>Click to edit Master text styles</a:t>
            </a:r>
          </a:p>
          <a:p>
            <a:pPr lvl="1"/>
            <a:r>
              <a:rPr lang="en-GB" noProof="0"/>
              <a:t>Second level</a:t>
            </a:r>
          </a:p>
          <a:p>
            <a:pPr lvl="2"/>
            <a:r>
              <a:rPr lang="en-GB" noProof="0"/>
              <a:t>Third level</a:t>
            </a:r>
          </a:p>
        </p:txBody>
      </p:sp>
    </p:spTree>
    <p:extLst>
      <p:ext uri="{BB962C8B-B14F-4D97-AF65-F5344CB8AC3E}">
        <p14:creationId xmlns:p14="http://schemas.microsoft.com/office/powerpoint/2010/main" val="3018772749"/>
      </p:ext>
    </p:extLst>
  </p:cSld>
  <p:clrMapOvr>
    <a:masterClrMapping/>
  </p:clrMapOvr>
  <p:transition spd="med"/>
</p:sldLayout>
</file>

<file path=ppt/slideLayouts/slideLayout24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1016019" y="2223752"/>
            <a:ext cx="22352001" cy="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path>
            </a:pathLst>
          </a:custGeom>
          <a:ln w="38100" cap="rnd">
            <a:solidFill>
              <a:srgbClr val="747676"/>
            </a:solidFill>
            <a:custDash>
              <a:ds d="100000" sp="200000"/>
            </a:custDash>
            <a:round/>
          </a:ln>
        </p:spPr>
        <p:txBody>
          <a:bodyPr anchor="ctr">
            <a:normAutofit/>
          </a:bodyPr>
          <a:lstStyle>
            <a:lvl1pPr defTabSz="456987">
              <a:spcBef>
                <a:spcPts val="0"/>
              </a:spcBef>
              <a:defRPr sz="1500">
                <a:solidFill>
                  <a:srgbClr val="000000"/>
                </a:solidFill>
                <a:latin typeface="+mj-lt"/>
                <a:ea typeface="+mj-ea"/>
                <a:cs typeface="+mj-cs"/>
                <a:sym typeface="Helvetica"/>
              </a:defRPr>
            </a:lvl1pPr>
            <a:lvl2pPr indent="554261" defTabSz="456987">
              <a:spcBef>
                <a:spcPts val="0"/>
              </a:spcBef>
              <a:defRPr sz="1500">
                <a:solidFill>
                  <a:srgbClr val="000000"/>
                </a:solidFill>
                <a:latin typeface="+mj-lt"/>
                <a:ea typeface="+mj-ea"/>
                <a:cs typeface="+mj-cs"/>
                <a:sym typeface="Helvetica"/>
              </a:defRPr>
            </a:lvl2pPr>
            <a:lvl3pPr marL="0" indent="1108521" defTabSz="456987">
              <a:spcBef>
                <a:spcPts val="0"/>
              </a:spcBef>
              <a:buSzTx/>
              <a:buNone/>
              <a:defRPr sz="1500">
                <a:solidFill>
                  <a:srgbClr val="000000"/>
                </a:solidFill>
                <a:latin typeface="+mj-lt"/>
                <a:ea typeface="+mj-ea"/>
                <a:cs typeface="+mj-cs"/>
                <a:sym typeface="Helvetica"/>
              </a:defRPr>
            </a:lvl3pPr>
            <a:lvl4pPr marL="0" indent="1662780" defTabSz="456987">
              <a:spcBef>
                <a:spcPts val="0"/>
              </a:spcBef>
              <a:buSzTx/>
              <a:buNone/>
              <a:defRPr sz="1500">
                <a:solidFill>
                  <a:srgbClr val="000000"/>
                </a:solidFill>
                <a:latin typeface="+mj-lt"/>
                <a:ea typeface="+mj-ea"/>
                <a:cs typeface="+mj-cs"/>
                <a:sym typeface="Helvetica"/>
              </a:defRPr>
            </a:lvl4pPr>
            <a:lvl5pPr marL="0" indent="2217041" defTabSz="456987">
              <a:spcBef>
                <a:spcPts val="0"/>
              </a:spcBef>
              <a:buSzTx/>
              <a:buNone/>
              <a:defRPr sz="15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title"/>
          </p:nvPr>
        </p:nvSpPr>
        <p:spPr>
          <a:xfrm>
            <a:off x="1219220" y="630261"/>
            <a:ext cx="17406673" cy="1998127"/>
          </a:xfrm>
          <a:prstGeom prst="rect">
            <a:avLst/>
          </a:prstGeom>
        </p:spPr>
        <p:txBody>
          <a:bodyPr>
            <a:normAutofit/>
          </a:bodyPr>
          <a:lstStyle>
            <a:lvl1pPr>
              <a:lnSpc>
                <a:spcPct val="100000"/>
              </a:lnSpc>
              <a:defRPr sz="13000">
                <a:solidFill>
                  <a:srgbClr val="333E47"/>
                </a:solidFill>
                <a:latin typeface="BT Font"/>
                <a:ea typeface="BT Font"/>
                <a:cs typeface="BT Font"/>
                <a:sym typeface="BT Font"/>
              </a:defRPr>
            </a:lvl1pPr>
          </a:lstStyle>
          <a:p>
            <a:r>
              <a:t>Title Text</a:t>
            </a:r>
          </a:p>
        </p:txBody>
      </p:sp>
      <p:sp>
        <p:nvSpPr>
          <p:cNvPr id="248" name="Shape 248"/>
          <p:cNvSpPr>
            <a:spLocks noGrp="1"/>
          </p:cNvSpPr>
          <p:nvPr>
            <p:ph type="body" sz="quarter" idx="13"/>
          </p:nvPr>
        </p:nvSpPr>
        <p:spPr>
          <a:xfrm>
            <a:off x="1219201" y="3156453"/>
            <a:ext cx="21945598" cy="1680669"/>
          </a:xfrm>
          <a:prstGeom prst="rect">
            <a:avLst/>
          </a:prstGeom>
        </p:spPr>
        <p:txBody>
          <a:bodyPr>
            <a:normAutofit/>
          </a:bodyPr>
          <a:lstStyle>
            <a:lvl1pPr>
              <a:spcBef>
                <a:spcPts val="0"/>
              </a:spcBef>
              <a:defRPr sz="1800">
                <a:solidFill>
                  <a:srgbClr val="000000"/>
                </a:solidFill>
                <a:latin typeface="BT Font"/>
                <a:ea typeface="BT Font"/>
                <a:cs typeface="BT Font"/>
                <a:sym typeface="BT Font"/>
              </a:defRPr>
            </a:lvl1pPr>
          </a:lstStyle>
          <a:p>
            <a:pPr>
              <a:spcBef>
                <a:spcPts val="0"/>
              </a:spcBef>
              <a:defRPr sz="1800">
                <a:solidFill>
                  <a:srgbClr val="000000"/>
                </a:solidFill>
                <a:latin typeface="BT Font"/>
                <a:ea typeface="BT Font"/>
                <a:cs typeface="BT Font"/>
                <a:sym typeface="BT Font"/>
              </a:defRPr>
            </a:pPr>
            <a:endParaRPr/>
          </a:p>
        </p:txBody>
      </p:sp>
      <p:sp>
        <p:nvSpPr>
          <p:cNvPr id="249" name="Shape 249"/>
          <p:cNvSpPr>
            <a:spLocks noGrp="1"/>
          </p:cNvSpPr>
          <p:nvPr>
            <p:ph type="sldNum" sz="quarter" idx="2"/>
          </p:nvPr>
        </p:nvSpPr>
        <p:spPr>
          <a:xfrm>
            <a:off x="22872192" y="943957"/>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01591746"/>
      </p:ext>
    </p:extLst>
  </p:cSld>
  <p:clrMapOvr>
    <a:masterClrMapping/>
  </p:clrMapOvr>
  <p:transition spd="med"/>
</p:sldLayout>
</file>

<file path=ppt/slideLayouts/slideLayout241.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56" name="Shape 256"/>
          <p:cNvSpPr>
            <a:spLocks noGrp="1"/>
          </p:cNvSpPr>
          <p:nvPr>
            <p:ph type="title"/>
          </p:nvPr>
        </p:nvSpPr>
        <p:spPr>
          <a:xfrm>
            <a:off x="6344926" y="4634267"/>
            <a:ext cx="11694150" cy="1998127"/>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257" name="Shape 257"/>
          <p:cNvSpPr>
            <a:spLocks noGrp="1"/>
          </p:cNvSpPr>
          <p:nvPr>
            <p:ph type="body" sz="quarter" idx="1"/>
          </p:nvPr>
        </p:nvSpPr>
        <p:spPr>
          <a:xfrm>
            <a:off x="7625098" y="7177973"/>
            <a:ext cx="9133877" cy="924368"/>
          </a:xfrm>
          <a:prstGeom prst="rect">
            <a:avLst/>
          </a:prstGeom>
        </p:spPr>
        <p:txBody>
          <a:bodyPr>
            <a:normAutofit/>
          </a:bodyPr>
          <a:lstStyle>
            <a:lvl1pPr algn="ctr">
              <a:spcBef>
                <a:spcPts val="0"/>
              </a:spcBef>
              <a:defRPr sz="5900">
                <a:solidFill>
                  <a:srgbClr val="333E47"/>
                </a:solidFill>
              </a:defRPr>
            </a:lvl1pPr>
            <a:lvl2pPr indent="554052" algn="ctr">
              <a:spcBef>
                <a:spcPts val="0"/>
              </a:spcBef>
              <a:defRPr sz="5900">
                <a:solidFill>
                  <a:srgbClr val="333E47"/>
                </a:solidFill>
              </a:defRPr>
            </a:lvl2pPr>
            <a:lvl3pPr marL="0" indent="1108109" algn="ctr">
              <a:spcBef>
                <a:spcPts val="0"/>
              </a:spcBef>
              <a:buSzTx/>
              <a:buNone/>
              <a:defRPr sz="5900">
                <a:solidFill>
                  <a:srgbClr val="333E47"/>
                </a:solidFill>
              </a:defRPr>
            </a:lvl3pPr>
            <a:lvl4pPr marL="0" indent="1662163" algn="ctr">
              <a:spcBef>
                <a:spcPts val="0"/>
              </a:spcBef>
              <a:buSzTx/>
              <a:buNone/>
              <a:defRPr sz="5900">
                <a:solidFill>
                  <a:srgbClr val="333E47"/>
                </a:solidFill>
              </a:defRPr>
            </a:lvl4pPr>
            <a:lvl5pPr marL="0" indent="2216217"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58" name="Shape 258"/>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721179237"/>
      </p:ext>
    </p:extLst>
  </p:cSld>
  <p:clrMapOvr>
    <a:masterClrMapping/>
  </p:clrMapOvr>
  <p:transition spd="med"/>
</p:sldLayout>
</file>

<file path=ppt/slideLayouts/slideLayout242.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65" name="Shape 265"/>
          <p:cNvSpPr>
            <a:spLocks noGrp="1"/>
          </p:cNvSpPr>
          <p:nvPr>
            <p:ph type="title"/>
          </p:nvPr>
        </p:nvSpPr>
        <p:spPr>
          <a:xfrm>
            <a:off x="1219220" y="630278"/>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66" name="Shape 266"/>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4052">
              <a:spcBef>
                <a:spcPts val="0"/>
              </a:spcBef>
              <a:defRPr sz="2200">
                <a:solidFill>
                  <a:srgbClr val="000000"/>
                </a:solidFill>
              </a:defRPr>
            </a:lvl2pPr>
            <a:lvl3pPr marL="0" indent="1108109">
              <a:spcBef>
                <a:spcPts val="0"/>
              </a:spcBef>
              <a:buSzTx/>
              <a:buNone/>
              <a:defRPr sz="2200">
                <a:solidFill>
                  <a:srgbClr val="000000"/>
                </a:solidFill>
              </a:defRPr>
            </a:lvl3pPr>
            <a:lvl4pPr marL="0" indent="1662163">
              <a:spcBef>
                <a:spcPts val="0"/>
              </a:spcBef>
              <a:buSzTx/>
              <a:buNone/>
              <a:defRPr sz="2200">
                <a:solidFill>
                  <a:srgbClr val="000000"/>
                </a:solidFill>
              </a:defRPr>
            </a:lvl4pPr>
            <a:lvl5pPr marL="0" indent="221621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35121998"/>
      </p:ext>
    </p:extLst>
  </p:cSld>
  <p:clrMapOvr>
    <a:masterClrMapping/>
  </p:clrMapOvr>
  <p:transition spd="med"/>
</p:sldLayout>
</file>

<file path=ppt/slideLayouts/slideLayout243.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4" name="Shape 274"/>
          <p:cNvSpPr>
            <a:spLocks noGrp="1"/>
          </p:cNvSpPr>
          <p:nvPr>
            <p:ph type="title"/>
          </p:nvPr>
        </p:nvSpPr>
        <p:spPr>
          <a:xfrm>
            <a:off x="1219220" y="630278"/>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75" name="Shape 275"/>
          <p:cNvSpPr>
            <a:spLocks noGrp="1"/>
          </p:cNvSpPr>
          <p:nvPr>
            <p:ph type="body" sz="quarter" idx="1"/>
          </p:nvPr>
        </p:nvSpPr>
        <p:spPr>
          <a:xfrm>
            <a:off x="1219204" y="3156466"/>
            <a:ext cx="10607042" cy="336135"/>
          </a:xfrm>
          <a:prstGeom prst="rect">
            <a:avLst/>
          </a:prstGeom>
        </p:spPr>
        <p:txBody>
          <a:bodyPr>
            <a:normAutofit/>
          </a:bodyPr>
          <a:lstStyle>
            <a:lvl1pPr>
              <a:spcBef>
                <a:spcPts val="0"/>
              </a:spcBef>
              <a:defRPr sz="2200">
                <a:solidFill>
                  <a:srgbClr val="000000"/>
                </a:solidFill>
              </a:defRPr>
            </a:lvl1pPr>
            <a:lvl2pPr indent="554052">
              <a:spcBef>
                <a:spcPts val="0"/>
              </a:spcBef>
              <a:defRPr sz="2200">
                <a:solidFill>
                  <a:srgbClr val="000000"/>
                </a:solidFill>
              </a:defRPr>
            </a:lvl2pPr>
            <a:lvl3pPr marL="0" indent="1108109">
              <a:spcBef>
                <a:spcPts val="0"/>
              </a:spcBef>
              <a:buSzTx/>
              <a:buNone/>
              <a:defRPr sz="2200">
                <a:solidFill>
                  <a:srgbClr val="000000"/>
                </a:solidFill>
              </a:defRPr>
            </a:lvl3pPr>
            <a:lvl4pPr marL="0" indent="1662163">
              <a:spcBef>
                <a:spcPts val="0"/>
              </a:spcBef>
              <a:buSzTx/>
              <a:buNone/>
              <a:defRPr sz="2200">
                <a:solidFill>
                  <a:srgbClr val="000000"/>
                </a:solidFill>
              </a:defRPr>
            </a:lvl4pPr>
            <a:lvl5pPr marL="0" indent="221621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6" name="Shape 276"/>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00845743"/>
      </p:ext>
    </p:extLst>
  </p:cSld>
  <p:clrMapOvr>
    <a:masterClrMapping/>
  </p:clrMapOvr>
  <p:transition spd="med"/>
</p:sldLayout>
</file>

<file path=ppt/slideLayouts/slideLayout244.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83" name="Shape 283"/>
          <p:cNvSpPr>
            <a:spLocks noGrp="1"/>
          </p:cNvSpPr>
          <p:nvPr>
            <p:ph type="title"/>
          </p:nvPr>
        </p:nvSpPr>
        <p:spPr>
          <a:xfrm>
            <a:off x="1219220" y="630278"/>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84" name="Shape 284"/>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914290133"/>
      </p:ext>
    </p:extLst>
  </p:cSld>
  <p:clrMapOvr>
    <a:masterClrMapping/>
  </p:clrMapOvr>
  <p:transition spd="med"/>
</p:sldLayout>
</file>

<file path=ppt/slideLayouts/slideLayout245.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91" name="Shape 291"/>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72715962"/>
      </p:ext>
    </p:extLst>
  </p:cSld>
  <p:clrMapOvr>
    <a:masterClrMapping/>
  </p:clrMapOvr>
  <p:transition spd="med"/>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8"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299" name="Shape 299"/>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8028" indent="-757779">
              <a:lnSpc>
                <a:spcPct val="80000"/>
              </a:lnSpc>
              <a:spcBef>
                <a:spcPts val="0"/>
              </a:spcBef>
              <a:defRPr sz="6400" b="1">
                <a:solidFill>
                  <a:srgbClr val="FFCD00"/>
                </a:solidFill>
              </a:defRPr>
            </a:lvl4pPr>
            <a:lvl5pPr marL="1358280" indent="-757779">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0" name="Shape 30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04708136"/>
      </p:ext>
    </p:extLst>
  </p:cSld>
  <p:clrMapOvr>
    <a:masterClrMapping/>
  </p:clrMapOvr>
  <p:transition spd="med"/>
</p:sldLayout>
</file>

<file path=ppt/slideLayouts/slideLayout247.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title"/>
          </p:nvPr>
        </p:nvSpPr>
        <p:spPr>
          <a:xfrm>
            <a:off x="1202412" y="967939"/>
            <a:ext cx="14636695" cy="1976341"/>
          </a:xfrm>
          <a:prstGeom prst="rect">
            <a:avLst/>
          </a:prstGeom>
        </p:spPr>
        <p:txBody>
          <a:bodyPr>
            <a:normAutofit/>
          </a:bodyPr>
          <a:lstStyle>
            <a:lvl1pPr>
              <a:defRPr sz="15400" spc="-104">
                <a:solidFill>
                  <a:srgbClr val="FFCD00"/>
                </a:solidFill>
              </a:defRPr>
            </a:lvl1pPr>
          </a:lstStyle>
          <a:p>
            <a:r>
              <a:t>Title Text</a:t>
            </a:r>
          </a:p>
        </p:txBody>
      </p:sp>
      <p:sp>
        <p:nvSpPr>
          <p:cNvPr id="308" name="Shape 308"/>
          <p:cNvSpPr>
            <a:spLocks noGrp="1"/>
          </p:cNvSpPr>
          <p:nvPr>
            <p:ph type="sldNum" sz="quarter" idx="2"/>
          </p:nvPr>
        </p:nvSpPr>
        <p:spPr>
          <a:xfrm>
            <a:off x="22780752" y="916087"/>
            <a:ext cx="384052" cy="392155"/>
          </a:xfrm>
          <a:prstGeom prst="rect">
            <a:avLst/>
          </a:prstGeom>
        </p:spPr>
        <p:txBody>
          <a:bodyPr/>
          <a:lstStyle>
            <a:lvl1pPr defTabSz="1106779">
              <a:defRPr sz="25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51759526"/>
      </p:ext>
    </p:extLst>
  </p:cSld>
  <p:clrMapOvr>
    <a:masterClrMapping/>
  </p:clrMapOvr>
  <p:transition spd="med"/>
</p:sldLayout>
</file>

<file path=ppt/slideLayouts/slideLayout248.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23" name="Shape 323"/>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779" indent="-757779">
              <a:lnSpc>
                <a:spcPct val="80000"/>
              </a:lnSpc>
              <a:defRPr sz="6400" b="1"/>
            </a:lvl3pPr>
            <a:lvl4pPr marL="1058028" indent="-757779">
              <a:lnSpc>
                <a:spcPct val="80000"/>
              </a:lnSpc>
              <a:defRPr sz="6400" b="1"/>
            </a:lvl4pPr>
            <a:lvl5pPr marL="1358280" indent="-757779">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24" name="Shape 324"/>
          <p:cNvSpPr>
            <a:spLocks noGrp="1"/>
          </p:cNvSpPr>
          <p:nvPr>
            <p:ph type="sldNum" sz="quarter" idx="2"/>
          </p:nvPr>
        </p:nvSpPr>
        <p:spPr>
          <a:xfrm>
            <a:off x="22780752" y="916087"/>
            <a:ext cx="384052" cy="392155"/>
          </a:xfrm>
          <a:prstGeom prst="rect">
            <a:avLst/>
          </a:prstGeom>
        </p:spPr>
        <p:txBody>
          <a:bodyPr/>
          <a:lstStyle>
            <a:lvl1pPr defTabSz="110677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081630947"/>
      </p:ext>
    </p:extLst>
  </p:cSld>
  <p:clrMapOvr>
    <a:masterClrMapping/>
  </p:clrMapOvr>
  <p:transition spd="med"/>
</p:sldLayout>
</file>

<file path=ppt/slideLayouts/slideLayout249.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1" name="Shape 331"/>
          <p:cNvSpPr>
            <a:spLocks noGrp="1"/>
          </p:cNvSpPr>
          <p:nvPr>
            <p:ph type="title"/>
          </p:nvPr>
        </p:nvSpPr>
        <p:spPr>
          <a:xfrm>
            <a:off x="1202413" y="907979"/>
            <a:ext cx="21979210" cy="821200"/>
          </a:xfrm>
          <a:prstGeom prst="rect">
            <a:avLst/>
          </a:prstGeom>
        </p:spPr>
        <p:txBody>
          <a:bodyPr>
            <a:normAutofit/>
          </a:bodyPr>
          <a:lstStyle>
            <a:lvl1pPr>
              <a:defRPr sz="6400"/>
            </a:lvl1pPr>
          </a:lstStyle>
          <a:p>
            <a:r>
              <a:t>Title Text</a:t>
            </a:r>
          </a:p>
        </p:txBody>
      </p:sp>
      <p:sp>
        <p:nvSpPr>
          <p:cNvPr id="332" name="Shape 332"/>
          <p:cNvSpPr>
            <a:spLocks noGrp="1"/>
          </p:cNvSpPr>
          <p:nvPr>
            <p:ph type="body" sz="half" idx="1"/>
          </p:nvPr>
        </p:nvSpPr>
        <p:spPr>
          <a:xfrm>
            <a:off x="1250139" y="3871676"/>
            <a:ext cx="19427034" cy="4504190"/>
          </a:xfrm>
          <a:prstGeom prst="rect">
            <a:avLst/>
          </a:prstGeom>
        </p:spPr>
        <p:txBody>
          <a:bodyPr>
            <a:normAutofit/>
          </a:bodyPr>
          <a:lstStyle>
            <a:lvl1pPr>
              <a:tabLst>
                <a:tab pos="17582349" algn="r"/>
              </a:tabLst>
              <a:defRPr sz="3400" b="1"/>
            </a:lvl1pPr>
            <a:lvl2pPr>
              <a:tabLst>
                <a:tab pos="17582349" algn="r"/>
              </a:tabLst>
              <a:defRPr sz="3400" b="1"/>
            </a:lvl2pPr>
            <a:lvl3pPr marL="300254" indent="-300254">
              <a:tabLst>
                <a:tab pos="17582349" algn="r"/>
              </a:tabLst>
              <a:defRPr sz="3400" b="1"/>
            </a:lvl3pPr>
            <a:lvl4pPr marL="600508" indent="-300254">
              <a:tabLst>
                <a:tab pos="17582349" algn="r"/>
              </a:tabLst>
              <a:defRPr sz="3400" b="1"/>
            </a:lvl4pPr>
            <a:lvl5pPr marL="900760" indent="-300256">
              <a:tabLst>
                <a:tab pos="17582349" algn="r"/>
              </a:tabLst>
              <a:defRPr sz="3400" b="1"/>
            </a:lvl5pPr>
          </a:lstStyle>
          <a:p>
            <a:r>
              <a:t>Body Level One</a:t>
            </a:r>
          </a:p>
          <a:p>
            <a:pPr lvl="1"/>
            <a:r>
              <a:t>Body Level Two</a:t>
            </a:r>
          </a:p>
          <a:p>
            <a:pPr lvl="2"/>
            <a:r>
              <a:t>Body Level Three</a:t>
            </a:r>
          </a:p>
          <a:p>
            <a:pPr lvl="3"/>
            <a:r>
              <a:t>Body Level Four</a:t>
            </a:r>
          </a:p>
          <a:p>
            <a:pPr lvl="4"/>
            <a:r>
              <a:t>Body Level Five</a:t>
            </a:r>
          </a:p>
        </p:txBody>
      </p:sp>
      <p:sp>
        <p:nvSpPr>
          <p:cNvPr id="333" name="Shape 333"/>
          <p:cNvSpPr>
            <a:spLocks noGrp="1"/>
          </p:cNvSpPr>
          <p:nvPr>
            <p:ph type="sldNum" sz="quarter" idx="2"/>
          </p:nvPr>
        </p:nvSpPr>
        <p:spPr>
          <a:xfrm>
            <a:off x="22780752" y="916087"/>
            <a:ext cx="384052" cy="392155"/>
          </a:xfrm>
          <a:prstGeom prst="rect">
            <a:avLst/>
          </a:prstGeom>
        </p:spPr>
        <p:txBody>
          <a:bodyPr/>
          <a:lstStyle>
            <a:lvl1pPr defTabSz="110677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15268399"/>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t>Title Text</a:t>
            </a:r>
          </a:p>
        </p:txBody>
      </p:sp>
      <p:sp>
        <p:nvSpPr>
          <p:cNvPr id="12" name="Shape 12"/>
          <p:cNvSpPr>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485474295"/>
      </p:ext>
    </p:extLst>
  </p:cSld>
  <p:clrMapOvr>
    <a:masterClrMapping/>
  </p:clrMapOvr>
  <p:transition spd="med"/>
</p:sldLayout>
</file>

<file path=ppt/slideLayouts/slideLayout250.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0" name="Shape 340"/>
          <p:cNvSpPr>
            <a:spLocks noGrp="1"/>
          </p:cNvSpPr>
          <p:nvPr>
            <p:ph type="body" sz="quarter" idx="1"/>
          </p:nvPr>
        </p:nvSpPr>
        <p:spPr>
          <a:xfrm>
            <a:off x="11294271" y="3871685"/>
            <a:ext cx="9297471" cy="3839620"/>
          </a:xfrm>
          <a:prstGeom prst="rect">
            <a:avLst/>
          </a:prstGeom>
        </p:spPr>
        <p:txBody>
          <a:bodyPr>
            <a:normAutofit/>
          </a:bodyPr>
          <a:lstStyle>
            <a:lvl1pPr>
              <a:defRPr sz="2500"/>
            </a:lvl1pPr>
            <a:lvl2pPr>
              <a:defRPr sz="2500"/>
            </a:lvl2pPr>
            <a:lvl3pPr marL="300254" indent="-300254">
              <a:defRPr sz="2500"/>
            </a:lvl3pPr>
            <a:lvl4pPr marL="600508" indent="-300254">
              <a:defRPr sz="2500"/>
            </a:lvl4pPr>
            <a:lvl5pPr marL="900760" indent="-300256">
              <a:defRPr sz="2500"/>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body" sz="quarter" idx="13"/>
          </p:nvPr>
        </p:nvSpPr>
        <p:spPr>
          <a:xfrm>
            <a:off x="1202399" y="916080"/>
            <a:ext cx="19427033" cy="1770198"/>
          </a:xfrm>
          <a:prstGeom prst="rect">
            <a:avLst/>
          </a:prstGeom>
        </p:spPr>
        <p:txBody>
          <a:bodyPr>
            <a:normAutofit/>
          </a:bodyPr>
          <a:lstStyle/>
          <a:p>
            <a:pPr>
              <a:lnSpc>
                <a:spcPct val="80000"/>
              </a:lnSpc>
              <a:defRPr sz="5300" b="1"/>
            </a:pPr>
            <a:endParaRPr/>
          </a:p>
        </p:txBody>
      </p:sp>
      <p:sp>
        <p:nvSpPr>
          <p:cNvPr id="342" name="Shape 342"/>
          <p:cNvSpPr>
            <a:spLocks noGrp="1"/>
          </p:cNvSpPr>
          <p:nvPr>
            <p:ph type="sldNum" sz="quarter" idx="2"/>
          </p:nvPr>
        </p:nvSpPr>
        <p:spPr>
          <a:xfrm>
            <a:off x="22780752" y="916087"/>
            <a:ext cx="384052" cy="392155"/>
          </a:xfrm>
          <a:prstGeom prst="rect">
            <a:avLst/>
          </a:prstGeom>
        </p:spPr>
        <p:txBody>
          <a:bodyPr/>
          <a:lstStyle>
            <a:lvl1pPr defTabSz="110677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98594683"/>
      </p:ext>
    </p:extLst>
  </p:cSld>
  <p:clrMapOvr>
    <a:masterClrMapping/>
  </p:clrMapOvr>
  <p:transition spd="med"/>
</p:sldLayout>
</file>

<file path=ppt/slideLayouts/slideLayout251.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49" name="Shape 349"/>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779" indent="-757779">
              <a:lnSpc>
                <a:spcPct val="80000"/>
              </a:lnSpc>
              <a:defRPr sz="6400" b="1"/>
            </a:lvl3pPr>
            <a:lvl4pPr marL="1058028" indent="-757779">
              <a:lnSpc>
                <a:spcPct val="80000"/>
              </a:lnSpc>
              <a:defRPr sz="6400" b="1"/>
            </a:lvl4pPr>
            <a:lvl5pPr marL="1358280" indent="-757779">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50" name="Shape 350"/>
          <p:cNvSpPr>
            <a:spLocks noGrp="1"/>
          </p:cNvSpPr>
          <p:nvPr>
            <p:ph type="sldNum" sz="quarter" idx="2"/>
          </p:nvPr>
        </p:nvSpPr>
        <p:spPr>
          <a:xfrm>
            <a:off x="22780752" y="916087"/>
            <a:ext cx="384052" cy="392155"/>
          </a:xfrm>
          <a:prstGeom prst="rect">
            <a:avLst/>
          </a:prstGeom>
        </p:spPr>
        <p:txBody>
          <a:bodyPr/>
          <a:lstStyle>
            <a:lvl1pPr defTabSz="110677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17026512"/>
      </p:ext>
    </p:extLst>
  </p:cSld>
  <p:clrMapOvr>
    <a:masterClrMapping/>
  </p:clrMapOvr>
  <p:transition spd="med"/>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57"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358" name="Shape 358"/>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8028" indent="-757779">
              <a:lnSpc>
                <a:spcPct val="80000"/>
              </a:lnSpc>
              <a:spcBef>
                <a:spcPts val="0"/>
              </a:spcBef>
              <a:defRPr sz="6400" b="1">
                <a:solidFill>
                  <a:srgbClr val="FFCD00"/>
                </a:solidFill>
              </a:defRPr>
            </a:lvl4pPr>
            <a:lvl5pPr marL="1358280" indent="-757779">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59" name="Shape 35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32319858"/>
      </p:ext>
    </p:extLst>
  </p:cSld>
  <p:clrMapOvr>
    <a:masterClrMapping/>
  </p:clrMapOvr>
  <p:transition spd="med"/>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type="tx">
  <p:cSld name="4_Title Slide">
    <p:bg>
      <p:bgPr>
        <a:solidFill>
          <a:srgbClr val="000000"/>
        </a:solidFill>
        <a:effectLst/>
      </p:bgPr>
    </p:bg>
    <p:spTree>
      <p:nvGrpSpPr>
        <p:cNvPr id="1" name=""/>
        <p:cNvGrpSpPr/>
        <p:nvPr/>
      </p:nvGrpSpPr>
      <p:grpSpPr>
        <a:xfrm>
          <a:off x="0" y="0"/>
          <a:ext cx="0" cy="0"/>
          <a:chOff x="0" y="0"/>
          <a:chExt cx="0" cy="0"/>
        </a:xfrm>
      </p:grpSpPr>
      <p:sp>
        <p:nvSpPr>
          <p:cNvPr id="491" name="Shape 491"/>
          <p:cNvSpPr>
            <a:spLocks noGrp="1"/>
          </p:cNvSpPr>
          <p:nvPr>
            <p:ph type="title"/>
          </p:nvPr>
        </p:nvSpPr>
        <p:spPr>
          <a:xfrm>
            <a:off x="1828800" y="4263265"/>
            <a:ext cx="20726402" cy="2941703"/>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492" name="Shape 492"/>
          <p:cNvSpPr>
            <a:spLocks noGrp="1"/>
          </p:cNvSpPr>
          <p:nvPr>
            <p:ph type="body" sz="quarter" idx="1"/>
          </p:nvPr>
        </p:nvSpPr>
        <p:spPr>
          <a:xfrm>
            <a:off x="3657619" y="7776767"/>
            <a:ext cx="17068801" cy="3507170"/>
          </a:xfrm>
          <a:prstGeom prst="rect">
            <a:avLst/>
          </a:prstGeom>
        </p:spPr>
        <p:txBody>
          <a:bodyPr lIns="108798" tIns="108798" rIns="108798" bIns="108798">
            <a:normAutofit/>
          </a:bodyPr>
          <a:lstStyle>
            <a:lvl1pPr algn="ctr">
              <a:spcBef>
                <a:spcPts val="4003"/>
              </a:spcBef>
              <a:defRPr sz="6700">
                <a:solidFill>
                  <a:srgbClr val="FFFFFF"/>
                </a:solidFill>
                <a:latin typeface="Gill Sans"/>
                <a:ea typeface="Gill Sans"/>
                <a:cs typeface="Gill Sans"/>
                <a:sym typeface="Gill Sans"/>
              </a:defRPr>
            </a:lvl1pPr>
            <a:lvl2pPr indent="1088011" algn="ctr">
              <a:spcBef>
                <a:spcPts val="4003"/>
              </a:spcBef>
              <a:defRPr sz="6700">
                <a:solidFill>
                  <a:srgbClr val="FFFFFF"/>
                </a:solidFill>
                <a:latin typeface="Gill Sans"/>
                <a:ea typeface="Gill Sans"/>
                <a:cs typeface="Gill Sans"/>
                <a:sym typeface="Gill Sans"/>
              </a:defRPr>
            </a:lvl2pPr>
            <a:lvl3pPr marL="0" indent="2176019" algn="ctr">
              <a:spcBef>
                <a:spcPts val="4003"/>
              </a:spcBef>
              <a:buSzTx/>
              <a:buNone/>
              <a:defRPr sz="6700">
                <a:solidFill>
                  <a:srgbClr val="FFFFFF"/>
                </a:solidFill>
                <a:latin typeface="Gill Sans"/>
                <a:ea typeface="Gill Sans"/>
                <a:cs typeface="Gill Sans"/>
                <a:sym typeface="Gill Sans"/>
              </a:defRPr>
            </a:lvl3pPr>
            <a:lvl4pPr marL="0" indent="3264034" algn="ctr">
              <a:spcBef>
                <a:spcPts val="4003"/>
              </a:spcBef>
              <a:buSzTx/>
              <a:buNone/>
              <a:defRPr sz="6700">
                <a:solidFill>
                  <a:srgbClr val="FFFFFF"/>
                </a:solidFill>
                <a:latin typeface="Gill Sans"/>
                <a:ea typeface="Gill Sans"/>
                <a:cs typeface="Gill Sans"/>
                <a:sym typeface="Gill Sans"/>
              </a:defRPr>
            </a:lvl4pPr>
            <a:lvl5pPr marL="0" indent="4352037" algn="ctr">
              <a:spcBef>
                <a:spcPts val="4003"/>
              </a:spcBef>
              <a:buSzTx/>
              <a:buNone/>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493" name="Shape 49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963984895"/>
      </p:ext>
    </p:extLst>
  </p:cSld>
  <p:clrMapOvr>
    <a:masterClrMapping/>
  </p:clrMapOvr>
  <p:transition spd="med"/>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type="tx">
  <p:cSld name="5_Title and Content">
    <p:bg>
      <p:bgPr>
        <a:solidFill>
          <a:srgbClr val="000000"/>
        </a:solidFill>
        <a:effectLst/>
      </p:bgPr>
    </p:bg>
    <p:spTree>
      <p:nvGrpSpPr>
        <p:cNvPr id="1" name=""/>
        <p:cNvGrpSpPr/>
        <p:nvPr/>
      </p:nvGrpSpPr>
      <p:grpSpPr>
        <a:xfrm>
          <a:off x="0" y="0"/>
          <a:ext cx="0" cy="0"/>
          <a:chOff x="0" y="0"/>
          <a:chExt cx="0" cy="0"/>
        </a:xfrm>
      </p:grpSpPr>
      <p:sp>
        <p:nvSpPr>
          <p:cNvPr id="500" name="Shape 500"/>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01" name="Shape 501"/>
          <p:cNvSpPr>
            <a:spLocks noGrp="1"/>
          </p:cNvSpPr>
          <p:nvPr>
            <p:ph type="body" idx="1"/>
          </p:nvPr>
        </p:nvSpPr>
        <p:spPr>
          <a:xfrm>
            <a:off x="1219200" y="3202203"/>
            <a:ext cx="21945600" cy="9057012"/>
          </a:xfrm>
          <a:prstGeom prst="rect">
            <a:avLst/>
          </a:prstGeom>
        </p:spPr>
        <p:txBody>
          <a:bodyPr lIns="108798" tIns="108798" rIns="108798" bIns="108798">
            <a:normAutofit/>
          </a:bodyPr>
          <a:lstStyle>
            <a:lvl1pPr marL="2115577" indent="-1360009">
              <a:spcBef>
                <a:spcPts val="4003"/>
              </a:spcBef>
              <a:buSzPct val="171000"/>
              <a:buFont typeface="Gill Sans"/>
              <a:buChar char="•"/>
              <a:defRPr sz="6700">
                <a:solidFill>
                  <a:srgbClr val="FFFFFF"/>
                </a:solidFill>
                <a:latin typeface="Gill Sans"/>
                <a:ea typeface="Gill Sans"/>
                <a:cs typeface="Gill Sans"/>
                <a:sym typeface="Gill Sans"/>
              </a:defRPr>
            </a:lvl1pPr>
            <a:lvl2pPr marL="3173368" indent="-1360009">
              <a:spcBef>
                <a:spcPts val="4003"/>
              </a:spcBef>
              <a:buSzPct val="171000"/>
              <a:buFont typeface="Gill Sans"/>
              <a:buChar char="•"/>
              <a:defRPr sz="6700">
                <a:solidFill>
                  <a:srgbClr val="FFFFFF"/>
                </a:solidFill>
                <a:latin typeface="Gill Sans"/>
                <a:ea typeface="Gill Sans"/>
                <a:cs typeface="Gill Sans"/>
                <a:sym typeface="Gill Sans"/>
              </a:defRPr>
            </a:lvl2pPr>
            <a:lvl3pPr marL="4231158" indent="-1360009">
              <a:spcBef>
                <a:spcPts val="4003"/>
              </a:spcBef>
              <a:buSzPct val="171000"/>
              <a:buFont typeface="Gill Sans"/>
              <a:buChar char="•"/>
              <a:defRPr sz="6700">
                <a:solidFill>
                  <a:srgbClr val="FFFFFF"/>
                </a:solidFill>
                <a:latin typeface="Gill Sans"/>
                <a:ea typeface="Gill Sans"/>
                <a:cs typeface="Gill Sans"/>
                <a:sym typeface="Gill Sans"/>
              </a:defRPr>
            </a:lvl3pPr>
            <a:lvl4pPr marL="5288945" indent="-1360009">
              <a:spcBef>
                <a:spcPts val="4003"/>
              </a:spcBef>
              <a:buSzPct val="171000"/>
              <a:buFont typeface="Gill Sans"/>
              <a:buChar char="•"/>
              <a:defRPr sz="6700">
                <a:solidFill>
                  <a:srgbClr val="FFFFFF"/>
                </a:solidFill>
                <a:latin typeface="Gill Sans"/>
                <a:ea typeface="Gill Sans"/>
                <a:cs typeface="Gill Sans"/>
                <a:sym typeface="Gill Sans"/>
              </a:defRPr>
            </a:lvl4pPr>
            <a:lvl5pPr marL="6346735" indent="-136001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811931500"/>
      </p:ext>
    </p:extLst>
  </p:cSld>
  <p:clrMapOvr>
    <a:masterClrMapping/>
  </p:clrMapOvr>
  <p:transition spd="med"/>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000000"/>
        </a:solidFill>
        <a:effectLst/>
      </p:bgPr>
    </p:bg>
    <p:spTree>
      <p:nvGrpSpPr>
        <p:cNvPr id="1" name=""/>
        <p:cNvGrpSpPr/>
        <p:nvPr/>
      </p:nvGrpSpPr>
      <p:grpSpPr>
        <a:xfrm>
          <a:off x="0" y="0"/>
          <a:ext cx="0" cy="0"/>
          <a:chOff x="0" y="0"/>
          <a:chExt cx="0" cy="0"/>
        </a:xfrm>
      </p:grpSpPr>
      <p:sp>
        <p:nvSpPr>
          <p:cNvPr id="509" name="Shape 509"/>
          <p:cNvSpPr>
            <a:spLocks noGrp="1"/>
          </p:cNvSpPr>
          <p:nvPr>
            <p:ph type="title"/>
          </p:nvPr>
        </p:nvSpPr>
        <p:spPr>
          <a:xfrm>
            <a:off x="1926170" y="8818752"/>
            <a:ext cx="20726401" cy="2725682"/>
          </a:xfrm>
          <a:prstGeom prst="rect">
            <a:avLst/>
          </a:prstGeom>
        </p:spPr>
        <p:txBody>
          <a:bodyPr lIns="108798" tIns="108798" rIns="108798" bIns="108798">
            <a:normAutofit/>
          </a:bodyPr>
          <a:lstStyle>
            <a:lvl1pPr>
              <a:lnSpc>
                <a:spcPct val="100000"/>
              </a:lnSpc>
              <a:defRPr sz="9600" cap="all">
                <a:solidFill>
                  <a:srgbClr val="FFFFFF"/>
                </a:solidFill>
                <a:latin typeface="Gill Sans"/>
                <a:ea typeface="Gill Sans"/>
                <a:cs typeface="Gill Sans"/>
                <a:sym typeface="Gill Sans"/>
              </a:defRPr>
            </a:lvl1pPr>
          </a:lstStyle>
          <a:p>
            <a:r>
              <a:t>Title Text</a:t>
            </a:r>
          </a:p>
        </p:txBody>
      </p:sp>
      <p:sp>
        <p:nvSpPr>
          <p:cNvPr id="510" name="Shape 510"/>
          <p:cNvSpPr>
            <a:spLocks noGrp="1"/>
          </p:cNvSpPr>
          <p:nvPr>
            <p:ph type="body" sz="quarter" idx="1"/>
          </p:nvPr>
        </p:nvSpPr>
        <p:spPr>
          <a:xfrm>
            <a:off x="1926170" y="5816693"/>
            <a:ext cx="20726401" cy="3002060"/>
          </a:xfrm>
          <a:prstGeom prst="rect">
            <a:avLst/>
          </a:prstGeom>
        </p:spPr>
        <p:txBody>
          <a:bodyPr lIns="108798" tIns="108798" rIns="108798" bIns="108798" anchor="b">
            <a:normAutofit/>
          </a:bodyPr>
          <a:lstStyle>
            <a:lvl1pPr>
              <a:spcBef>
                <a:spcPts val="4003"/>
              </a:spcBef>
              <a:defRPr sz="4700">
                <a:solidFill>
                  <a:srgbClr val="FFFFFF"/>
                </a:solidFill>
                <a:latin typeface="Gill Sans"/>
                <a:ea typeface="Gill Sans"/>
                <a:cs typeface="Gill Sans"/>
                <a:sym typeface="Gill Sans"/>
              </a:defRPr>
            </a:lvl1pPr>
            <a:lvl2pPr indent="1088011">
              <a:spcBef>
                <a:spcPts val="4003"/>
              </a:spcBef>
              <a:defRPr sz="4700">
                <a:solidFill>
                  <a:srgbClr val="FFFFFF"/>
                </a:solidFill>
                <a:latin typeface="Gill Sans"/>
                <a:ea typeface="Gill Sans"/>
                <a:cs typeface="Gill Sans"/>
                <a:sym typeface="Gill Sans"/>
              </a:defRPr>
            </a:lvl2pPr>
            <a:lvl3pPr marL="0" indent="2176019">
              <a:spcBef>
                <a:spcPts val="4003"/>
              </a:spcBef>
              <a:buSzTx/>
              <a:buNone/>
              <a:defRPr sz="4700">
                <a:solidFill>
                  <a:srgbClr val="FFFFFF"/>
                </a:solidFill>
                <a:latin typeface="Gill Sans"/>
                <a:ea typeface="Gill Sans"/>
                <a:cs typeface="Gill Sans"/>
                <a:sym typeface="Gill Sans"/>
              </a:defRPr>
            </a:lvl3pPr>
            <a:lvl4pPr marL="0" indent="3264034">
              <a:spcBef>
                <a:spcPts val="4003"/>
              </a:spcBef>
              <a:buSzTx/>
              <a:buNone/>
              <a:defRPr sz="4700">
                <a:solidFill>
                  <a:srgbClr val="FFFFFF"/>
                </a:solidFill>
                <a:latin typeface="Gill Sans"/>
                <a:ea typeface="Gill Sans"/>
                <a:cs typeface="Gill Sans"/>
                <a:sym typeface="Gill Sans"/>
              </a:defRPr>
            </a:lvl4pPr>
            <a:lvl5pPr marL="0" indent="4352037">
              <a:spcBef>
                <a:spcPts val="4003"/>
              </a:spcBef>
              <a:buSzTx/>
              <a:buNone/>
              <a:defRPr sz="4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11" name="Shape 511"/>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534437347"/>
      </p:ext>
    </p:extLst>
  </p:cSld>
  <p:clrMapOvr>
    <a:masterClrMapping/>
  </p:clrMapOvr>
  <p:transition spd="med"/>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type="tx">
  <p:cSld name="6_Two Content">
    <p:bg>
      <p:bgPr>
        <a:solidFill>
          <a:srgbClr val="000000"/>
        </a:solidFill>
        <a:effectLst/>
      </p:bgPr>
    </p:bg>
    <p:spTree>
      <p:nvGrpSpPr>
        <p:cNvPr id="1" name=""/>
        <p:cNvGrpSpPr/>
        <p:nvPr/>
      </p:nvGrpSpPr>
      <p:grpSpPr>
        <a:xfrm>
          <a:off x="0" y="0"/>
          <a:ext cx="0" cy="0"/>
          <a:chOff x="0" y="0"/>
          <a:chExt cx="0" cy="0"/>
        </a:xfrm>
      </p:grpSpPr>
      <p:sp>
        <p:nvSpPr>
          <p:cNvPr id="518" name="Shape 518"/>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19" name="Shape 519"/>
          <p:cNvSpPr>
            <a:spLocks noGrp="1"/>
          </p:cNvSpPr>
          <p:nvPr>
            <p:ph type="body" sz="half" idx="1"/>
          </p:nvPr>
        </p:nvSpPr>
        <p:spPr>
          <a:xfrm>
            <a:off x="1219203" y="3202203"/>
            <a:ext cx="10769600" cy="9057012"/>
          </a:xfrm>
          <a:prstGeom prst="rect">
            <a:avLst/>
          </a:prstGeom>
        </p:spPr>
        <p:txBody>
          <a:bodyPr lIns="108798" tIns="108798" rIns="108798" bIns="108798">
            <a:normAutofit/>
          </a:bodyPr>
          <a:lstStyle>
            <a:lvl1pPr marL="2115577" indent="-1360009">
              <a:spcBef>
                <a:spcPts val="4003"/>
              </a:spcBef>
              <a:buSzPct val="171000"/>
              <a:buFont typeface="Gill Sans"/>
              <a:buChar char="•"/>
              <a:defRPr sz="6700">
                <a:solidFill>
                  <a:srgbClr val="FFFFFF"/>
                </a:solidFill>
                <a:latin typeface="Gill Sans"/>
                <a:ea typeface="Gill Sans"/>
                <a:cs typeface="Gill Sans"/>
                <a:sym typeface="Gill Sans"/>
              </a:defRPr>
            </a:lvl1pPr>
            <a:lvl2pPr marL="3404859" indent="-1591508">
              <a:spcBef>
                <a:spcPts val="4003"/>
              </a:spcBef>
              <a:buSzPct val="171000"/>
              <a:buFont typeface="Gill Sans"/>
              <a:buChar char="•"/>
              <a:defRPr sz="6700">
                <a:solidFill>
                  <a:srgbClr val="FFFFFF"/>
                </a:solidFill>
                <a:latin typeface="Gill Sans"/>
                <a:ea typeface="Gill Sans"/>
                <a:cs typeface="Gill Sans"/>
                <a:sym typeface="Gill Sans"/>
              </a:defRPr>
            </a:lvl2pPr>
            <a:lvl3pPr marL="4789115" indent="-1917971">
              <a:spcBef>
                <a:spcPts val="4003"/>
              </a:spcBef>
              <a:buSzPct val="171000"/>
              <a:buFont typeface="Gill Sans"/>
              <a:buChar char="•"/>
              <a:defRPr sz="6700">
                <a:solidFill>
                  <a:srgbClr val="FFFFFF"/>
                </a:solidFill>
                <a:latin typeface="Gill Sans"/>
                <a:ea typeface="Gill Sans"/>
                <a:cs typeface="Gill Sans"/>
                <a:sym typeface="Gill Sans"/>
              </a:defRPr>
            </a:lvl3pPr>
            <a:lvl4pPr marL="6066097" indent="-2137164">
              <a:spcBef>
                <a:spcPts val="4003"/>
              </a:spcBef>
              <a:buSzPct val="171000"/>
              <a:buFont typeface="Gill Sans"/>
              <a:buChar char="•"/>
              <a:defRPr sz="6700">
                <a:solidFill>
                  <a:srgbClr val="FFFFFF"/>
                </a:solidFill>
                <a:latin typeface="Gill Sans"/>
                <a:ea typeface="Gill Sans"/>
                <a:cs typeface="Gill Sans"/>
                <a:sym typeface="Gill Sans"/>
              </a:defRPr>
            </a:lvl4pPr>
            <a:lvl5pPr marL="7123895" indent="-2137164">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0" name="Shape 52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012095081"/>
      </p:ext>
    </p:extLst>
  </p:cSld>
  <p:clrMapOvr>
    <a:masterClrMapping/>
  </p:clrMapOvr>
  <p:transition spd="med"/>
</p:sldLayout>
</file>

<file path=ppt/slideLayouts/slideLayout257.xml><?xml version="1.0" encoding="utf-8"?>
<p:sldLayout xmlns:a="http://schemas.openxmlformats.org/drawingml/2006/main" xmlns:r="http://schemas.openxmlformats.org/officeDocument/2006/relationships" xmlns:p="http://schemas.openxmlformats.org/presentationml/2006/main" showMasterSp="0" type="tx">
  <p:cSld name="Comparison">
    <p:bg>
      <p:bgPr>
        <a:solidFill>
          <a:srgbClr val="000000"/>
        </a:solidFill>
        <a:effectLst/>
      </p:bgPr>
    </p:bg>
    <p:spTree>
      <p:nvGrpSpPr>
        <p:cNvPr id="1" name=""/>
        <p:cNvGrpSpPr/>
        <p:nvPr/>
      </p:nvGrpSpPr>
      <p:grpSpPr>
        <a:xfrm>
          <a:off x="0" y="0"/>
          <a:ext cx="0" cy="0"/>
          <a:chOff x="0" y="0"/>
          <a:chExt cx="0" cy="0"/>
        </a:xfrm>
      </p:grpSpPr>
      <p:sp>
        <p:nvSpPr>
          <p:cNvPr id="527" name="Shape 527"/>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28" name="Shape 528"/>
          <p:cNvSpPr>
            <a:spLocks noGrp="1"/>
          </p:cNvSpPr>
          <p:nvPr>
            <p:ph type="body" sz="quarter" idx="1"/>
          </p:nvPr>
        </p:nvSpPr>
        <p:spPr>
          <a:xfrm>
            <a:off x="1219200" y="3071951"/>
            <a:ext cx="10773836" cy="1280244"/>
          </a:xfrm>
          <a:prstGeom prst="rect">
            <a:avLst/>
          </a:prstGeom>
        </p:spPr>
        <p:txBody>
          <a:bodyPr lIns="108798" tIns="108798" rIns="108798" bIns="108798" anchor="b">
            <a:normAutofit/>
          </a:bodyPr>
          <a:lstStyle>
            <a:lvl1pPr>
              <a:spcBef>
                <a:spcPts val="4003"/>
              </a:spcBef>
              <a:defRPr sz="5700" b="1">
                <a:solidFill>
                  <a:srgbClr val="FFFFFF"/>
                </a:solidFill>
                <a:latin typeface="Gill Sans"/>
                <a:ea typeface="Gill Sans"/>
                <a:cs typeface="Gill Sans"/>
                <a:sym typeface="Gill Sans"/>
              </a:defRPr>
            </a:lvl1pPr>
            <a:lvl2pPr indent="1088011">
              <a:spcBef>
                <a:spcPts val="4003"/>
              </a:spcBef>
              <a:defRPr sz="5700" b="1">
                <a:solidFill>
                  <a:srgbClr val="FFFFFF"/>
                </a:solidFill>
                <a:latin typeface="Gill Sans"/>
                <a:ea typeface="Gill Sans"/>
                <a:cs typeface="Gill Sans"/>
                <a:sym typeface="Gill Sans"/>
              </a:defRPr>
            </a:lvl2pPr>
            <a:lvl3pPr marL="0" indent="2176019">
              <a:spcBef>
                <a:spcPts val="4003"/>
              </a:spcBef>
              <a:buSzTx/>
              <a:buNone/>
              <a:defRPr sz="5700" b="1">
                <a:solidFill>
                  <a:srgbClr val="FFFFFF"/>
                </a:solidFill>
                <a:latin typeface="Gill Sans"/>
                <a:ea typeface="Gill Sans"/>
                <a:cs typeface="Gill Sans"/>
                <a:sym typeface="Gill Sans"/>
              </a:defRPr>
            </a:lvl3pPr>
            <a:lvl4pPr marL="0" indent="3264034">
              <a:spcBef>
                <a:spcPts val="4003"/>
              </a:spcBef>
              <a:buSzTx/>
              <a:buNone/>
              <a:defRPr sz="5700" b="1">
                <a:solidFill>
                  <a:srgbClr val="FFFFFF"/>
                </a:solidFill>
                <a:latin typeface="Gill Sans"/>
                <a:ea typeface="Gill Sans"/>
                <a:cs typeface="Gill Sans"/>
                <a:sym typeface="Gill Sans"/>
              </a:defRPr>
            </a:lvl4pPr>
            <a:lvl5pPr marL="0" indent="4352037">
              <a:spcBef>
                <a:spcPts val="4003"/>
              </a:spcBef>
              <a:buSzTx/>
              <a:buNone/>
              <a:defRPr sz="5700" b="1">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9" name="Shape 529"/>
          <p:cNvSpPr>
            <a:spLocks noGrp="1"/>
          </p:cNvSpPr>
          <p:nvPr>
            <p:ph type="body" sz="quarter" idx="13"/>
          </p:nvPr>
        </p:nvSpPr>
        <p:spPr>
          <a:xfrm>
            <a:off x="12386735" y="3071951"/>
            <a:ext cx="10778067" cy="1280244"/>
          </a:xfrm>
          <a:prstGeom prst="rect">
            <a:avLst/>
          </a:prstGeom>
        </p:spPr>
        <p:txBody>
          <a:bodyPr lIns="108798" tIns="108798" rIns="108798" bIns="108798" anchor="b">
            <a:normAutofit/>
          </a:bodyPr>
          <a:lstStyle>
            <a:lvl1pPr>
              <a:spcBef>
                <a:spcPts val="4003"/>
              </a:spcBef>
              <a:defRPr sz="4700" b="1">
                <a:solidFill>
                  <a:srgbClr val="FFFFFF"/>
                </a:solidFill>
                <a:latin typeface="Gill Sans"/>
                <a:ea typeface="Gill Sans"/>
                <a:cs typeface="Gill Sans"/>
                <a:sym typeface="Gill Sans"/>
              </a:defRPr>
            </a:lvl1pPr>
          </a:lstStyle>
          <a:p>
            <a:pPr>
              <a:spcBef>
                <a:spcPts val="3300"/>
              </a:spcBef>
              <a:defRPr sz="4700" b="1">
                <a:solidFill>
                  <a:srgbClr val="FFFFFF"/>
                </a:solidFill>
                <a:latin typeface="Gill Sans"/>
                <a:ea typeface="Gill Sans"/>
                <a:cs typeface="Gill Sans"/>
                <a:sym typeface="Gill Sans"/>
              </a:defRPr>
            </a:pPr>
            <a:endParaRPr/>
          </a:p>
        </p:txBody>
      </p:sp>
      <p:sp>
        <p:nvSpPr>
          <p:cNvPr id="530" name="Shape 53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01154126"/>
      </p:ext>
    </p:extLst>
  </p:cSld>
  <p:clrMapOvr>
    <a:masterClrMapping/>
  </p:clrMapOvr>
  <p:transition spd="med"/>
</p:sldLayout>
</file>

<file path=ppt/slideLayouts/slideLayout258.xml><?xml version="1.0" encoding="utf-8"?>
<p:sldLayout xmlns:a="http://schemas.openxmlformats.org/drawingml/2006/main" xmlns:r="http://schemas.openxmlformats.org/officeDocument/2006/relationships" xmlns:p="http://schemas.openxmlformats.org/presentationml/2006/main" showMasterSp="0" type="tx">
  <p:cSld name="7_Title Only">
    <p:bg>
      <p:bgPr>
        <a:solidFill>
          <a:srgbClr val="000000"/>
        </a:solidFill>
        <a:effectLst/>
      </p:bgPr>
    </p:bg>
    <p:spTree>
      <p:nvGrpSpPr>
        <p:cNvPr id="1" name=""/>
        <p:cNvGrpSpPr/>
        <p:nvPr/>
      </p:nvGrpSpPr>
      <p:grpSpPr>
        <a:xfrm>
          <a:off x="0" y="0"/>
          <a:ext cx="0" cy="0"/>
          <a:chOff x="0" y="0"/>
          <a:chExt cx="0" cy="0"/>
        </a:xfrm>
      </p:grpSpPr>
      <p:sp>
        <p:nvSpPr>
          <p:cNvPr id="537" name="Shape 537"/>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38" name="Shape 538"/>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861514956"/>
      </p:ext>
    </p:extLst>
  </p:cSld>
  <p:clrMapOvr>
    <a:masterClrMapping/>
  </p:clrMapOvr>
  <p:transition spd="med"/>
</p:sldLayout>
</file>

<file path=ppt/slideLayouts/slideLayout259.xml><?xml version="1.0" encoding="utf-8"?>
<p:sldLayout xmlns:a="http://schemas.openxmlformats.org/drawingml/2006/main" xmlns:r="http://schemas.openxmlformats.org/officeDocument/2006/relationships" xmlns:p="http://schemas.openxmlformats.org/presentationml/2006/main" showMasterSp="0" type="tx">
  <p:cSld name="4_Blank">
    <p:bg>
      <p:bgPr>
        <a:solidFill>
          <a:srgbClr val="000000"/>
        </a:solidFill>
        <a:effectLst/>
      </p:bgPr>
    </p:bg>
    <p:spTree>
      <p:nvGrpSpPr>
        <p:cNvPr id="1" name=""/>
        <p:cNvGrpSpPr/>
        <p:nvPr/>
      </p:nvGrpSpPr>
      <p:grpSpPr>
        <a:xfrm>
          <a:off x="0" y="0"/>
          <a:ext cx="0" cy="0"/>
          <a:chOff x="0" y="0"/>
          <a:chExt cx="0" cy="0"/>
        </a:xfrm>
      </p:grpSpPr>
      <p:sp>
        <p:nvSpPr>
          <p:cNvPr id="545" name="Shape 54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234248392"/>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3125976" y="673102"/>
            <a:ext cx="18135600" cy="8737600"/>
          </a:xfrm>
          <a:prstGeom prst="rect">
            <a:avLst/>
          </a:prstGeom>
        </p:spPr>
        <p:txBody>
          <a:bodyPr lIns="91043" tIns="45514" rIns="91043" bIns="45514" anchor="t">
            <a:noAutofit/>
          </a:bodyPr>
          <a:lstStyle/>
          <a:p>
            <a:endParaRPr/>
          </a:p>
        </p:txBody>
      </p:sp>
      <p:sp>
        <p:nvSpPr>
          <p:cNvPr id="21" name="Shape 21"/>
          <p:cNvSpPr>
            <a:spLocks noGrp="1"/>
          </p:cNvSpPr>
          <p:nvPr>
            <p:ph type="title"/>
          </p:nvPr>
        </p:nvSpPr>
        <p:spPr>
          <a:xfrm>
            <a:off x="635128" y="9448804"/>
            <a:ext cx="23113999" cy="2006600"/>
          </a:xfrm>
          <a:prstGeom prst="rect">
            <a:avLst/>
          </a:prstGeom>
        </p:spPr>
        <p:txBody>
          <a:bodyPr anchor="b"/>
          <a:lstStyle/>
          <a:p>
            <a:r>
              <a:t>Title Text</a:t>
            </a:r>
          </a:p>
        </p:txBody>
      </p:sp>
      <p:sp>
        <p:nvSpPr>
          <p:cNvPr id="22" name="Shape 22"/>
          <p:cNvSpPr>
            <a:spLocks noGrp="1"/>
          </p:cNvSpPr>
          <p:nvPr>
            <p:ph type="body" sz="quarter" idx="1"/>
          </p:nvPr>
        </p:nvSpPr>
        <p:spPr>
          <a:xfrm>
            <a:off x="635128" y="11518900"/>
            <a:ext cx="23113999" cy="15875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257783553"/>
      </p:ext>
    </p:extLst>
  </p:cSld>
  <p:clrMapOvr>
    <a:masterClrMapping/>
  </p:clrMapOvr>
  <p:transition spd="med"/>
</p:sldLayout>
</file>

<file path=ppt/slideLayouts/slideLayout260.xml><?xml version="1.0" encoding="utf-8"?>
<p:sldLayout xmlns:a="http://schemas.openxmlformats.org/drawingml/2006/main" xmlns:r="http://schemas.openxmlformats.org/officeDocument/2006/relationships" xmlns:p="http://schemas.openxmlformats.org/presentationml/2006/main" showMasterSp="0" type="tx">
  <p:cSld name="Content with Caption">
    <p:bg>
      <p:bgPr>
        <a:solidFill>
          <a:srgbClr val="000000"/>
        </a:solidFill>
        <a:effectLst/>
      </p:bgPr>
    </p:bg>
    <p:spTree>
      <p:nvGrpSpPr>
        <p:cNvPr id="1" name=""/>
        <p:cNvGrpSpPr/>
        <p:nvPr/>
      </p:nvGrpSpPr>
      <p:grpSpPr>
        <a:xfrm>
          <a:off x="0" y="0"/>
          <a:ext cx="0" cy="0"/>
          <a:chOff x="0" y="0"/>
          <a:chExt cx="0" cy="0"/>
        </a:xfrm>
      </p:grpSpPr>
      <p:sp>
        <p:nvSpPr>
          <p:cNvPr id="552" name="Shape 552"/>
          <p:cNvSpPr>
            <a:spLocks noGrp="1"/>
          </p:cNvSpPr>
          <p:nvPr>
            <p:ph type="title"/>
          </p:nvPr>
        </p:nvSpPr>
        <p:spPr>
          <a:xfrm>
            <a:off x="1219200" y="546406"/>
            <a:ext cx="8022170" cy="2325407"/>
          </a:xfrm>
          <a:prstGeom prst="rect">
            <a:avLst/>
          </a:prstGeom>
        </p:spPr>
        <p:txBody>
          <a:bodyPr lIns="108798" tIns="108798" rIns="108798" bIns="108798"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53" name="Shape 553"/>
          <p:cNvSpPr>
            <a:spLocks noGrp="1"/>
          </p:cNvSpPr>
          <p:nvPr>
            <p:ph type="body" idx="1"/>
          </p:nvPr>
        </p:nvSpPr>
        <p:spPr>
          <a:xfrm>
            <a:off x="9533467" y="546426"/>
            <a:ext cx="13631333" cy="11712805"/>
          </a:xfrm>
          <a:prstGeom prst="rect">
            <a:avLst/>
          </a:prstGeom>
        </p:spPr>
        <p:txBody>
          <a:bodyPr lIns="108798" tIns="108798" rIns="108798" bIns="108798">
            <a:normAutofit/>
          </a:bodyPr>
          <a:lstStyle>
            <a:lvl1pPr marL="2115577" indent="-1360009">
              <a:spcBef>
                <a:spcPts val="4003"/>
              </a:spcBef>
              <a:buSzPct val="171000"/>
              <a:buFont typeface="Gill Sans"/>
              <a:buChar char="•"/>
              <a:defRPr sz="7600">
                <a:solidFill>
                  <a:srgbClr val="FFFFFF"/>
                </a:solidFill>
                <a:latin typeface="Gill Sans"/>
                <a:ea typeface="Gill Sans"/>
                <a:cs typeface="Gill Sans"/>
                <a:sym typeface="Gill Sans"/>
              </a:defRPr>
            </a:lvl1pPr>
            <a:lvl2pPr marL="3371185" indent="-1557838">
              <a:spcBef>
                <a:spcPts val="4003"/>
              </a:spcBef>
              <a:buSzPct val="171000"/>
              <a:buFont typeface="Gill Sans"/>
              <a:buChar char="•"/>
              <a:defRPr sz="7600">
                <a:solidFill>
                  <a:srgbClr val="FFFFFF"/>
                </a:solidFill>
                <a:latin typeface="Gill Sans"/>
                <a:ea typeface="Gill Sans"/>
                <a:cs typeface="Gill Sans"/>
                <a:sym typeface="Gill Sans"/>
              </a:defRPr>
            </a:lvl2pPr>
            <a:lvl3pPr marL="4694139" indent="-1822997">
              <a:spcBef>
                <a:spcPts val="4003"/>
              </a:spcBef>
              <a:buSzPct val="171000"/>
              <a:buFont typeface="Gill Sans"/>
              <a:buChar char="•"/>
              <a:defRPr sz="7600">
                <a:solidFill>
                  <a:srgbClr val="FFFFFF"/>
                </a:solidFill>
                <a:latin typeface="Gill Sans"/>
                <a:ea typeface="Gill Sans"/>
                <a:cs typeface="Gill Sans"/>
                <a:sym typeface="Gill Sans"/>
              </a:defRPr>
            </a:lvl3pPr>
            <a:lvl4pPr marL="6125872" indent="-2196957">
              <a:spcBef>
                <a:spcPts val="4003"/>
              </a:spcBef>
              <a:buSzPct val="171000"/>
              <a:buFont typeface="Gill Sans"/>
              <a:buChar char="•"/>
              <a:defRPr sz="7600">
                <a:solidFill>
                  <a:srgbClr val="FFFFFF"/>
                </a:solidFill>
                <a:latin typeface="Gill Sans"/>
                <a:ea typeface="Gill Sans"/>
                <a:cs typeface="Gill Sans"/>
                <a:sym typeface="Gill Sans"/>
              </a:defRPr>
            </a:lvl4pPr>
            <a:lvl5pPr marL="7183665" indent="-2196957">
              <a:spcBef>
                <a:spcPts val="4003"/>
              </a:spcBef>
              <a:buSzPct val="171000"/>
              <a:buFont typeface="Gill Sans"/>
              <a:buChar char="•"/>
              <a:defRPr sz="76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54" name="Shape 554"/>
          <p:cNvSpPr>
            <a:spLocks noGrp="1"/>
          </p:cNvSpPr>
          <p:nvPr>
            <p:ph type="body" sz="half" idx="13"/>
          </p:nvPr>
        </p:nvSpPr>
        <p:spPr>
          <a:xfrm>
            <a:off x="1219200" y="2871815"/>
            <a:ext cx="8022170" cy="9387398"/>
          </a:xfrm>
          <a:prstGeom prst="rect">
            <a:avLst/>
          </a:prstGeom>
        </p:spPr>
        <p:txBody>
          <a:bodyPr lIns="108798" tIns="108798" rIns="108798" bIns="108798">
            <a:normAutofit/>
          </a:bodyPr>
          <a:lstStyle>
            <a:lvl1pPr>
              <a:spcBef>
                <a:spcPts val="4003"/>
              </a:spcBef>
              <a:defRPr sz="2700">
                <a:solidFill>
                  <a:srgbClr val="FFFFFF"/>
                </a:solidFill>
                <a:latin typeface="Gill Sans"/>
                <a:ea typeface="Gill Sans"/>
                <a:cs typeface="Gill Sans"/>
                <a:sym typeface="Gill Sans"/>
              </a:defRPr>
            </a:lvl1pPr>
          </a:lstStyle>
          <a:p>
            <a:pPr>
              <a:spcBef>
                <a:spcPts val="3300"/>
              </a:spcBef>
              <a:defRPr sz="2700">
                <a:solidFill>
                  <a:srgbClr val="FFFFFF"/>
                </a:solidFill>
                <a:latin typeface="Gill Sans"/>
                <a:ea typeface="Gill Sans"/>
                <a:cs typeface="Gill Sans"/>
                <a:sym typeface="Gill Sans"/>
              </a:defRPr>
            </a:pPr>
            <a:endParaRPr/>
          </a:p>
        </p:txBody>
      </p:sp>
      <p:sp>
        <p:nvSpPr>
          <p:cNvPr id="555" name="Shape 55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305057731"/>
      </p:ext>
    </p:extLst>
  </p:cSld>
  <p:clrMapOvr>
    <a:masterClrMapping/>
  </p:clrMapOvr>
  <p:transition spd="med"/>
</p:sldLayout>
</file>

<file path=ppt/slideLayouts/slideLayout261.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000000"/>
        </a:solidFill>
        <a:effectLst/>
      </p:bgPr>
    </p:bg>
    <p:spTree>
      <p:nvGrpSpPr>
        <p:cNvPr id="1" name=""/>
        <p:cNvGrpSpPr/>
        <p:nvPr/>
      </p:nvGrpSpPr>
      <p:grpSpPr>
        <a:xfrm>
          <a:off x="0" y="0"/>
          <a:ext cx="0" cy="0"/>
          <a:chOff x="0" y="0"/>
          <a:chExt cx="0" cy="0"/>
        </a:xfrm>
      </p:grpSpPr>
      <p:sp>
        <p:nvSpPr>
          <p:cNvPr id="562" name="Shape 562"/>
          <p:cNvSpPr>
            <a:spLocks noGrp="1"/>
          </p:cNvSpPr>
          <p:nvPr>
            <p:ph type="title"/>
          </p:nvPr>
        </p:nvSpPr>
        <p:spPr>
          <a:xfrm>
            <a:off x="4779453" y="9606593"/>
            <a:ext cx="14630401" cy="1134114"/>
          </a:xfrm>
          <a:prstGeom prst="rect">
            <a:avLst/>
          </a:prstGeom>
        </p:spPr>
        <p:txBody>
          <a:bodyPr lIns="108798" tIns="108798" rIns="108798" bIns="108798"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63" name="Shape 563"/>
          <p:cNvSpPr>
            <a:spLocks noGrp="1"/>
          </p:cNvSpPr>
          <p:nvPr>
            <p:ph type="pic" sz="half" idx="13"/>
          </p:nvPr>
        </p:nvSpPr>
        <p:spPr>
          <a:xfrm>
            <a:off x="4779453" y="1226257"/>
            <a:ext cx="14630401" cy="8234225"/>
          </a:xfrm>
          <a:prstGeom prst="rect">
            <a:avLst/>
          </a:prstGeom>
        </p:spPr>
        <p:txBody>
          <a:bodyPr lIns="110848" tIns="55423" rIns="110848" bIns="55423"/>
          <a:lstStyle/>
          <a:p>
            <a:endParaRPr/>
          </a:p>
        </p:txBody>
      </p:sp>
      <p:sp>
        <p:nvSpPr>
          <p:cNvPr id="564" name="Shape 564"/>
          <p:cNvSpPr>
            <a:spLocks noGrp="1"/>
          </p:cNvSpPr>
          <p:nvPr>
            <p:ph type="body" sz="quarter" idx="1"/>
          </p:nvPr>
        </p:nvSpPr>
        <p:spPr>
          <a:xfrm>
            <a:off x="4779453" y="10740707"/>
            <a:ext cx="14630401" cy="1610629"/>
          </a:xfrm>
          <a:prstGeom prst="rect">
            <a:avLst/>
          </a:prstGeom>
        </p:spPr>
        <p:txBody>
          <a:bodyPr lIns="108798" tIns="108798" rIns="108798" bIns="108798">
            <a:normAutofit/>
          </a:bodyPr>
          <a:lstStyle>
            <a:lvl1pPr>
              <a:spcBef>
                <a:spcPts val="4003"/>
              </a:spcBef>
              <a:defRPr sz="3300">
                <a:solidFill>
                  <a:srgbClr val="FFFFFF"/>
                </a:solidFill>
                <a:latin typeface="Gill Sans"/>
                <a:ea typeface="Gill Sans"/>
                <a:cs typeface="Gill Sans"/>
                <a:sym typeface="Gill Sans"/>
              </a:defRPr>
            </a:lvl1pPr>
            <a:lvl2pPr indent="1088011">
              <a:spcBef>
                <a:spcPts val="4003"/>
              </a:spcBef>
              <a:defRPr sz="3300">
                <a:solidFill>
                  <a:srgbClr val="FFFFFF"/>
                </a:solidFill>
                <a:latin typeface="Gill Sans"/>
                <a:ea typeface="Gill Sans"/>
                <a:cs typeface="Gill Sans"/>
                <a:sym typeface="Gill Sans"/>
              </a:defRPr>
            </a:lvl2pPr>
            <a:lvl3pPr marL="0" indent="2176019">
              <a:spcBef>
                <a:spcPts val="4003"/>
              </a:spcBef>
              <a:buSzTx/>
              <a:buNone/>
              <a:defRPr sz="3300">
                <a:solidFill>
                  <a:srgbClr val="FFFFFF"/>
                </a:solidFill>
                <a:latin typeface="Gill Sans"/>
                <a:ea typeface="Gill Sans"/>
                <a:cs typeface="Gill Sans"/>
                <a:sym typeface="Gill Sans"/>
              </a:defRPr>
            </a:lvl3pPr>
            <a:lvl4pPr marL="0" indent="3264034">
              <a:spcBef>
                <a:spcPts val="4003"/>
              </a:spcBef>
              <a:buSzTx/>
              <a:buNone/>
              <a:defRPr sz="3300">
                <a:solidFill>
                  <a:srgbClr val="FFFFFF"/>
                </a:solidFill>
                <a:latin typeface="Gill Sans"/>
                <a:ea typeface="Gill Sans"/>
                <a:cs typeface="Gill Sans"/>
                <a:sym typeface="Gill Sans"/>
              </a:defRPr>
            </a:lvl4pPr>
            <a:lvl5pPr marL="0" indent="4352037">
              <a:spcBef>
                <a:spcPts val="4003"/>
              </a:spcBef>
              <a:buSzTx/>
              <a:buNone/>
              <a:defRPr sz="33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65" name="Shape 56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919010304"/>
      </p:ext>
    </p:extLst>
  </p:cSld>
  <p:clrMapOvr>
    <a:masterClrMapping/>
  </p:clrMapOvr>
  <p:transition spd="med"/>
</p:sldLayout>
</file>

<file path=ppt/slideLayouts/slideLayout262.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solidFill>
          <a:srgbClr val="000000"/>
        </a:solidFill>
        <a:effectLst/>
      </p:bgPr>
    </p:bg>
    <p:spTree>
      <p:nvGrpSpPr>
        <p:cNvPr id="1" name=""/>
        <p:cNvGrpSpPr/>
        <p:nvPr/>
      </p:nvGrpSpPr>
      <p:grpSpPr>
        <a:xfrm>
          <a:off x="0" y="0"/>
          <a:ext cx="0" cy="0"/>
          <a:chOff x="0" y="0"/>
          <a:chExt cx="0" cy="0"/>
        </a:xfrm>
      </p:grpSpPr>
      <p:sp>
        <p:nvSpPr>
          <p:cNvPr id="572" name="Shape 572"/>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73" name="Shape 573"/>
          <p:cNvSpPr>
            <a:spLocks noGrp="1"/>
          </p:cNvSpPr>
          <p:nvPr>
            <p:ph type="body" idx="1"/>
          </p:nvPr>
        </p:nvSpPr>
        <p:spPr>
          <a:xfrm>
            <a:off x="1219200" y="3202203"/>
            <a:ext cx="21945600" cy="9057012"/>
          </a:xfrm>
          <a:prstGeom prst="rect">
            <a:avLst/>
          </a:prstGeom>
        </p:spPr>
        <p:txBody>
          <a:bodyPr lIns="108798" tIns="108798" rIns="108798" bIns="108798">
            <a:normAutofit/>
          </a:bodyPr>
          <a:lstStyle>
            <a:lvl1pPr marL="2115577" indent="-1360009">
              <a:spcBef>
                <a:spcPts val="4003"/>
              </a:spcBef>
              <a:buSzPct val="171000"/>
              <a:buFont typeface="Gill Sans"/>
              <a:buChar char="•"/>
              <a:defRPr sz="6700">
                <a:solidFill>
                  <a:srgbClr val="FFFFFF"/>
                </a:solidFill>
                <a:latin typeface="Gill Sans"/>
                <a:ea typeface="Gill Sans"/>
                <a:cs typeface="Gill Sans"/>
                <a:sym typeface="Gill Sans"/>
              </a:defRPr>
            </a:lvl1pPr>
            <a:lvl2pPr marL="3173368" indent="-1360009">
              <a:spcBef>
                <a:spcPts val="4003"/>
              </a:spcBef>
              <a:buSzPct val="171000"/>
              <a:buFont typeface="Gill Sans"/>
              <a:buChar char="•"/>
              <a:defRPr sz="6700">
                <a:solidFill>
                  <a:srgbClr val="FFFFFF"/>
                </a:solidFill>
                <a:latin typeface="Gill Sans"/>
                <a:ea typeface="Gill Sans"/>
                <a:cs typeface="Gill Sans"/>
                <a:sym typeface="Gill Sans"/>
              </a:defRPr>
            </a:lvl2pPr>
            <a:lvl3pPr marL="4231158" indent="-1360009">
              <a:spcBef>
                <a:spcPts val="4003"/>
              </a:spcBef>
              <a:buSzPct val="171000"/>
              <a:buFont typeface="Gill Sans"/>
              <a:buChar char="•"/>
              <a:defRPr sz="6700">
                <a:solidFill>
                  <a:srgbClr val="FFFFFF"/>
                </a:solidFill>
                <a:latin typeface="Gill Sans"/>
                <a:ea typeface="Gill Sans"/>
                <a:cs typeface="Gill Sans"/>
                <a:sym typeface="Gill Sans"/>
              </a:defRPr>
            </a:lvl3pPr>
            <a:lvl4pPr marL="5288945" indent="-1360009">
              <a:spcBef>
                <a:spcPts val="4003"/>
              </a:spcBef>
              <a:buSzPct val="171000"/>
              <a:buFont typeface="Gill Sans"/>
              <a:buChar char="•"/>
              <a:defRPr sz="6700">
                <a:solidFill>
                  <a:srgbClr val="FFFFFF"/>
                </a:solidFill>
                <a:latin typeface="Gill Sans"/>
                <a:ea typeface="Gill Sans"/>
                <a:cs typeface="Gill Sans"/>
                <a:sym typeface="Gill Sans"/>
              </a:defRPr>
            </a:lvl4pPr>
            <a:lvl5pPr marL="6346735" indent="-136001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74" name="Shape 57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16387411"/>
      </p:ext>
    </p:extLst>
  </p:cSld>
  <p:clrMapOvr>
    <a:masterClrMapping/>
  </p:clrMapOvr>
  <p:transition spd="med"/>
</p:sldLayout>
</file>

<file path=ppt/slideLayouts/slideLayout263.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solidFill>
          <a:srgbClr val="000000"/>
        </a:solidFill>
        <a:effectLst/>
      </p:bgPr>
    </p:bg>
    <p:spTree>
      <p:nvGrpSpPr>
        <p:cNvPr id="1" name=""/>
        <p:cNvGrpSpPr/>
        <p:nvPr/>
      </p:nvGrpSpPr>
      <p:grpSpPr>
        <a:xfrm>
          <a:off x="0" y="0"/>
          <a:ext cx="0" cy="0"/>
          <a:chOff x="0" y="0"/>
          <a:chExt cx="0" cy="0"/>
        </a:xfrm>
      </p:grpSpPr>
      <p:sp>
        <p:nvSpPr>
          <p:cNvPr id="581" name="Shape 581"/>
          <p:cNvSpPr>
            <a:spLocks noGrp="1"/>
          </p:cNvSpPr>
          <p:nvPr>
            <p:ph type="title"/>
          </p:nvPr>
        </p:nvSpPr>
        <p:spPr>
          <a:xfrm>
            <a:off x="17678398" y="549585"/>
            <a:ext cx="5486402" cy="11709625"/>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82" name="Shape 582"/>
          <p:cNvSpPr>
            <a:spLocks noGrp="1"/>
          </p:cNvSpPr>
          <p:nvPr>
            <p:ph type="body" idx="1"/>
          </p:nvPr>
        </p:nvSpPr>
        <p:spPr>
          <a:xfrm>
            <a:off x="1219204" y="549585"/>
            <a:ext cx="16052800" cy="11709625"/>
          </a:xfrm>
          <a:prstGeom prst="rect">
            <a:avLst/>
          </a:prstGeom>
        </p:spPr>
        <p:txBody>
          <a:bodyPr lIns="108798" tIns="108798" rIns="108798" bIns="108798">
            <a:normAutofit/>
          </a:bodyPr>
          <a:lstStyle>
            <a:lvl1pPr marL="2115577" indent="-1360009">
              <a:spcBef>
                <a:spcPts val="4003"/>
              </a:spcBef>
              <a:buSzPct val="171000"/>
              <a:buFont typeface="Gill Sans"/>
              <a:buChar char="•"/>
              <a:defRPr sz="6700">
                <a:solidFill>
                  <a:srgbClr val="FFFFFF"/>
                </a:solidFill>
                <a:latin typeface="Gill Sans"/>
                <a:ea typeface="Gill Sans"/>
                <a:cs typeface="Gill Sans"/>
                <a:sym typeface="Gill Sans"/>
              </a:defRPr>
            </a:lvl1pPr>
            <a:lvl2pPr marL="3173368" indent="-1360009">
              <a:spcBef>
                <a:spcPts val="4003"/>
              </a:spcBef>
              <a:buSzPct val="171000"/>
              <a:buFont typeface="Gill Sans"/>
              <a:buChar char="•"/>
              <a:defRPr sz="6700">
                <a:solidFill>
                  <a:srgbClr val="FFFFFF"/>
                </a:solidFill>
                <a:latin typeface="Gill Sans"/>
                <a:ea typeface="Gill Sans"/>
                <a:cs typeface="Gill Sans"/>
                <a:sym typeface="Gill Sans"/>
              </a:defRPr>
            </a:lvl2pPr>
            <a:lvl3pPr marL="4231158" indent="-1360009">
              <a:spcBef>
                <a:spcPts val="4003"/>
              </a:spcBef>
              <a:buSzPct val="171000"/>
              <a:buFont typeface="Gill Sans"/>
              <a:buChar char="•"/>
              <a:defRPr sz="6700">
                <a:solidFill>
                  <a:srgbClr val="FFFFFF"/>
                </a:solidFill>
                <a:latin typeface="Gill Sans"/>
                <a:ea typeface="Gill Sans"/>
                <a:cs typeface="Gill Sans"/>
                <a:sym typeface="Gill Sans"/>
              </a:defRPr>
            </a:lvl3pPr>
            <a:lvl4pPr marL="5288945" indent="-1360009">
              <a:spcBef>
                <a:spcPts val="4003"/>
              </a:spcBef>
              <a:buSzPct val="171000"/>
              <a:buFont typeface="Gill Sans"/>
              <a:buChar char="•"/>
              <a:defRPr sz="6700">
                <a:solidFill>
                  <a:srgbClr val="FFFFFF"/>
                </a:solidFill>
                <a:latin typeface="Gill Sans"/>
                <a:ea typeface="Gill Sans"/>
                <a:cs typeface="Gill Sans"/>
                <a:sym typeface="Gill Sans"/>
              </a:defRPr>
            </a:lvl4pPr>
            <a:lvl5pPr marL="6346735" indent="-136001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83" name="Shape 58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16867700"/>
      </p:ext>
    </p:extLst>
  </p:cSld>
  <p:clrMapOvr>
    <a:masterClrMapping/>
  </p:clrMapOvr>
  <p:transition spd="med"/>
</p:sldLayout>
</file>

<file path=ppt/slideLayouts/slideLayout264.xml><?xml version="1.0" encoding="utf-8"?>
<p:sldLayout xmlns:a="http://schemas.openxmlformats.org/drawingml/2006/main" xmlns:r="http://schemas.openxmlformats.org/officeDocument/2006/relationships" xmlns:p="http://schemas.openxmlformats.org/presentationml/2006/main" type="tx">
  <p:cSld name="6_Title and Content">
    <p:spTree>
      <p:nvGrpSpPr>
        <p:cNvPr id="1" name=""/>
        <p:cNvGrpSpPr/>
        <p:nvPr/>
      </p:nvGrpSpPr>
      <p:grpSpPr>
        <a:xfrm>
          <a:off x="0" y="0"/>
          <a:ext cx="0" cy="0"/>
          <a:chOff x="0" y="0"/>
          <a:chExt cx="0" cy="0"/>
        </a:xfrm>
      </p:grpSpPr>
      <p:sp>
        <p:nvSpPr>
          <p:cNvPr id="590" name="Shape 590"/>
          <p:cNvSpPr>
            <a:spLocks noGrp="1"/>
          </p:cNvSpPr>
          <p:nvPr>
            <p:ph type="title"/>
          </p:nvPr>
        </p:nvSpPr>
        <p:spPr>
          <a:xfrm>
            <a:off x="1219220" y="630278"/>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591" name="Shape 591"/>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4052">
              <a:spcBef>
                <a:spcPts val="0"/>
              </a:spcBef>
              <a:defRPr sz="2200">
                <a:solidFill>
                  <a:srgbClr val="000000"/>
                </a:solidFill>
              </a:defRPr>
            </a:lvl2pPr>
            <a:lvl3pPr marL="0" indent="1108109">
              <a:spcBef>
                <a:spcPts val="0"/>
              </a:spcBef>
              <a:buSzTx/>
              <a:buNone/>
              <a:defRPr sz="2200">
                <a:solidFill>
                  <a:srgbClr val="000000"/>
                </a:solidFill>
              </a:defRPr>
            </a:lvl3pPr>
            <a:lvl4pPr marL="0" indent="1662163">
              <a:spcBef>
                <a:spcPts val="0"/>
              </a:spcBef>
              <a:buSzTx/>
              <a:buNone/>
              <a:defRPr sz="2200">
                <a:solidFill>
                  <a:srgbClr val="000000"/>
                </a:solidFill>
              </a:defRPr>
            </a:lvl4pPr>
            <a:lvl5pPr marL="0" indent="221621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92" name="Shape 592"/>
          <p:cNvSpPr>
            <a:spLocks noGrp="1"/>
          </p:cNvSpPr>
          <p:nvPr>
            <p:ph type="sldNum" sz="quarter" idx="2"/>
          </p:nvPr>
        </p:nvSpPr>
        <p:spPr>
          <a:xfrm>
            <a:off x="22872196" y="943959"/>
            <a:ext cx="292611" cy="298785"/>
          </a:xfrm>
          <a:prstGeom prst="rect">
            <a:avLst/>
          </a:prstGeom>
        </p:spPr>
        <p:txBody>
          <a:bodyPr/>
          <a:lstStyle>
            <a:lvl1pPr defTabSz="1106779">
              <a:defRPr sz="1900"/>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70892567"/>
      </p:ext>
    </p:extLst>
  </p:cSld>
  <p:clrMapOvr>
    <a:masterClrMapping/>
  </p:clrMapOvr>
  <p:transition spd="med"/>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type="tx">
  <p:cSld name="7_Title and Content">
    <p:bg>
      <p:bgPr>
        <a:solidFill>
          <a:srgbClr val="000000"/>
        </a:solidFill>
        <a:effectLst/>
      </p:bgPr>
    </p:bg>
    <p:spTree>
      <p:nvGrpSpPr>
        <p:cNvPr id="1" name=""/>
        <p:cNvGrpSpPr/>
        <p:nvPr/>
      </p:nvGrpSpPr>
      <p:grpSpPr>
        <a:xfrm>
          <a:off x="0" y="0"/>
          <a:ext cx="0" cy="0"/>
          <a:chOff x="0" y="0"/>
          <a:chExt cx="0" cy="0"/>
        </a:xfrm>
      </p:grpSpPr>
      <p:sp>
        <p:nvSpPr>
          <p:cNvPr id="607" name="Shape 607"/>
          <p:cNvSpPr>
            <a:spLocks noGrp="1"/>
          </p:cNvSpPr>
          <p:nvPr>
            <p:ph type="title"/>
          </p:nvPr>
        </p:nvSpPr>
        <p:spPr>
          <a:xfrm>
            <a:off x="1219200" y="549583"/>
            <a:ext cx="21945600" cy="2287286"/>
          </a:xfrm>
          <a:prstGeom prst="rect">
            <a:avLst/>
          </a:prstGeom>
        </p:spPr>
        <p:txBody>
          <a:bodyPr lIns="108798" tIns="108798" rIns="108798" bIns="10879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608" name="Shape 608"/>
          <p:cNvSpPr>
            <a:spLocks noGrp="1"/>
          </p:cNvSpPr>
          <p:nvPr>
            <p:ph type="body" idx="1"/>
          </p:nvPr>
        </p:nvSpPr>
        <p:spPr>
          <a:xfrm>
            <a:off x="1219200" y="3202203"/>
            <a:ext cx="21945600" cy="9057012"/>
          </a:xfrm>
          <a:prstGeom prst="rect">
            <a:avLst/>
          </a:prstGeom>
        </p:spPr>
        <p:txBody>
          <a:bodyPr lIns="108798" tIns="108798" rIns="108798" bIns="108798">
            <a:normAutofit/>
          </a:bodyPr>
          <a:lstStyle>
            <a:lvl1pPr marL="2115577" indent="-1360009">
              <a:spcBef>
                <a:spcPts val="4003"/>
              </a:spcBef>
              <a:buSzPct val="171000"/>
              <a:buFont typeface="Gill Sans"/>
              <a:buChar char="•"/>
              <a:defRPr sz="6700">
                <a:solidFill>
                  <a:srgbClr val="FFFFFF"/>
                </a:solidFill>
                <a:latin typeface="Gill Sans"/>
                <a:ea typeface="Gill Sans"/>
                <a:cs typeface="Gill Sans"/>
                <a:sym typeface="Gill Sans"/>
              </a:defRPr>
            </a:lvl1pPr>
            <a:lvl2pPr marL="3173368" indent="-1360009">
              <a:spcBef>
                <a:spcPts val="4003"/>
              </a:spcBef>
              <a:buSzPct val="171000"/>
              <a:buFont typeface="Gill Sans"/>
              <a:buChar char="•"/>
              <a:defRPr sz="6700">
                <a:solidFill>
                  <a:srgbClr val="FFFFFF"/>
                </a:solidFill>
                <a:latin typeface="Gill Sans"/>
                <a:ea typeface="Gill Sans"/>
                <a:cs typeface="Gill Sans"/>
                <a:sym typeface="Gill Sans"/>
              </a:defRPr>
            </a:lvl2pPr>
            <a:lvl3pPr marL="4231158" indent="-1360009">
              <a:spcBef>
                <a:spcPts val="4003"/>
              </a:spcBef>
              <a:buSzPct val="171000"/>
              <a:buFont typeface="Gill Sans"/>
              <a:buChar char="•"/>
              <a:defRPr sz="6700">
                <a:solidFill>
                  <a:srgbClr val="FFFFFF"/>
                </a:solidFill>
                <a:latin typeface="Gill Sans"/>
                <a:ea typeface="Gill Sans"/>
                <a:cs typeface="Gill Sans"/>
                <a:sym typeface="Gill Sans"/>
              </a:defRPr>
            </a:lvl3pPr>
            <a:lvl4pPr marL="5288945" indent="-1360009">
              <a:spcBef>
                <a:spcPts val="4003"/>
              </a:spcBef>
              <a:buSzPct val="171000"/>
              <a:buFont typeface="Gill Sans"/>
              <a:buChar char="•"/>
              <a:defRPr sz="6700">
                <a:solidFill>
                  <a:srgbClr val="FFFFFF"/>
                </a:solidFill>
                <a:latin typeface="Gill Sans"/>
                <a:ea typeface="Gill Sans"/>
                <a:cs typeface="Gill Sans"/>
                <a:sym typeface="Gill Sans"/>
              </a:defRPr>
            </a:lvl4pPr>
            <a:lvl5pPr marL="6346735" indent="-136001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28209097"/>
      </p:ext>
    </p:extLst>
  </p:cSld>
  <p:clrMapOvr>
    <a:masterClrMapping/>
  </p:clrMapOvr>
  <p:transition spd="med"/>
</p:sldLayout>
</file>

<file path=ppt/slideLayouts/slideLayout266.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13" name="Shape 13"/>
          <p:cNvSpPr>
            <a:spLocks noGrp="1"/>
          </p:cNvSpPr>
          <p:nvPr>
            <p:ph type="body" sz="quarter" idx="1"/>
          </p:nvPr>
        </p:nvSpPr>
        <p:spPr>
          <a:xfrm>
            <a:off x="1216321" y="864377"/>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3554" indent="-723308">
              <a:lnSpc>
                <a:spcPct val="80000"/>
              </a:lnSpc>
              <a:spcBef>
                <a:spcPts val="0"/>
              </a:spcBef>
              <a:defRPr sz="6400" b="1">
                <a:solidFill>
                  <a:srgbClr val="FFCD00"/>
                </a:solidFill>
              </a:defRPr>
            </a:lvl4pPr>
            <a:lvl5pPr marL="1323797" indent="-723308">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93932261"/>
      </p:ext>
    </p:extLst>
  </p:cSld>
  <p:clrMapOvr>
    <a:masterClrMapping/>
  </p:clrMapOvr>
  <p:transition spd="med"/>
</p:sldLayout>
</file>

<file path=ppt/slideLayouts/slideLayout267.xml><?xml version="1.0" encoding="utf-8"?>
<p:sldLayout xmlns:a="http://schemas.openxmlformats.org/drawingml/2006/main" xmlns:r="http://schemas.openxmlformats.org/officeDocument/2006/relationships" xmlns:p="http://schemas.openxmlformats.org/presentationml/2006/main" type="tx">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Shape 21"/>
          <p:cNvSpPr>
            <a:spLocks noGrp="1"/>
          </p:cNvSpPr>
          <p:nvPr>
            <p:ph type="title"/>
          </p:nvPr>
        </p:nvSpPr>
        <p:spPr>
          <a:xfrm>
            <a:off x="1202412" y="967919"/>
            <a:ext cx="14636695" cy="1991903"/>
          </a:xfrm>
          <a:prstGeom prst="rect">
            <a:avLst/>
          </a:prstGeom>
        </p:spPr>
        <p:txBody>
          <a:bodyPr>
            <a:normAutofit/>
          </a:bodyPr>
          <a:lstStyle>
            <a:lvl1pPr>
              <a:defRPr sz="15500" spc="-104">
                <a:solidFill>
                  <a:srgbClr val="FFCD00"/>
                </a:solidFill>
              </a:defRPr>
            </a:lvl1pPr>
          </a:lstStyle>
          <a:p>
            <a:r>
              <a:t>Title Text</a:t>
            </a:r>
          </a:p>
        </p:txBody>
      </p:sp>
      <p:sp>
        <p:nvSpPr>
          <p:cNvPr id="22" name="Shape 22"/>
          <p:cNvSpPr>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58769180"/>
      </p:ext>
    </p:extLst>
  </p:cSld>
  <p:clrMapOvr>
    <a:masterClrMapping/>
  </p:clrMapOvr>
  <p:transition spd="med"/>
</p:sldLayout>
</file>

<file path=ppt/slideLayouts/slideLayout268.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1202400" y="967919"/>
            <a:ext cx="18287429" cy="1991903"/>
          </a:xfrm>
          <a:prstGeom prst="rect">
            <a:avLst/>
          </a:prstGeom>
        </p:spPr>
        <p:txBody>
          <a:bodyPr>
            <a:normAutofit/>
          </a:bodyPr>
          <a:lstStyle>
            <a:lvl1pPr>
              <a:defRPr sz="15500" spc="-104"/>
            </a:lvl1pPr>
          </a:lstStyle>
          <a:p>
            <a:r>
              <a:t>Title Text</a:t>
            </a:r>
          </a:p>
        </p:txBody>
      </p:sp>
      <p:sp>
        <p:nvSpPr>
          <p:cNvPr id="30" name="Shape 3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72460351"/>
      </p:ext>
    </p:extLst>
  </p:cSld>
  <p:clrMapOvr>
    <a:masterClrMapping/>
  </p:clrMapOvr>
  <p:transition spd="med"/>
</p:sldLayout>
</file>

<file path=ppt/slideLayouts/slideLayout269.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1202401" y="916097"/>
            <a:ext cx="19427034" cy="1777307"/>
          </a:xfrm>
          <a:prstGeom prst="rect">
            <a:avLst/>
          </a:prstGeom>
        </p:spPr>
        <p:txBody>
          <a:bodyPr>
            <a:normAutofit/>
          </a:bodyPr>
          <a:lstStyle>
            <a:lvl1pPr>
              <a:lnSpc>
                <a:spcPct val="80000"/>
              </a:lnSpc>
              <a:defRPr sz="6400" b="1"/>
            </a:lvl1pPr>
            <a:lvl2pPr>
              <a:lnSpc>
                <a:spcPct val="80000"/>
              </a:lnSpc>
              <a:defRPr sz="6400" b="1"/>
            </a:lvl2pPr>
            <a:lvl3pPr marL="723308" indent="-723308">
              <a:lnSpc>
                <a:spcPct val="80000"/>
              </a:lnSpc>
              <a:defRPr sz="6400" b="1"/>
            </a:lvl3pPr>
            <a:lvl4pPr marL="1023554" indent="-723308">
              <a:lnSpc>
                <a:spcPct val="80000"/>
              </a:lnSpc>
              <a:defRPr sz="6400" b="1"/>
            </a:lvl4pPr>
            <a:lvl5pPr marL="1323797" indent="-723308">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98475650"/>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2"/>
            <a:ext cx="20828000" cy="46482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586785267"/>
      </p:ext>
    </p:extLst>
  </p:cSld>
  <p:clrMapOvr>
    <a:masterClrMapping/>
  </p:clrMapOvr>
  <p:transition spd="med"/>
</p:sldLayout>
</file>

<file path=ppt/slideLayouts/slideLayout270.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3" y="907981"/>
            <a:ext cx="21979210" cy="824773"/>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2" y="3871692"/>
            <a:ext cx="19427033" cy="4355107"/>
          </a:xfrm>
          <a:prstGeom prst="rect">
            <a:avLst/>
          </a:prstGeom>
        </p:spPr>
        <p:txBody>
          <a:bodyPr>
            <a:normAutofit/>
          </a:bodyPr>
          <a:lstStyle>
            <a:lvl1pPr>
              <a:tabLst>
                <a:tab pos="17570611" algn="r"/>
              </a:tabLst>
              <a:defRPr sz="3300" b="1"/>
            </a:lvl1pPr>
            <a:lvl2pPr>
              <a:tabLst>
                <a:tab pos="17570611" algn="r"/>
              </a:tabLst>
              <a:defRPr sz="3300" b="1"/>
            </a:lvl2pPr>
            <a:lvl3pPr>
              <a:tabLst>
                <a:tab pos="17570611" algn="r"/>
              </a:tabLst>
              <a:defRPr sz="3300" b="1"/>
            </a:lvl3pPr>
            <a:lvl4pPr>
              <a:tabLst>
                <a:tab pos="17570611" algn="r"/>
              </a:tabLst>
              <a:defRPr sz="3300" b="1"/>
            </a:lvl4pPr>
            <a:lvl5pPr>
              <a:tabLst>
                <a:tab pos="17570611"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11552468"/>
      </p:ext>
    </p:extLst>
  </p:cSld>
  <p:clrMapOvr>
    <a:masterClrMapping/>
  </p:clrMapOvr>
  <p:transition spd="med"/>
</p:sldLayout>
</file>

<file path=ppt/slideLayouts/slideLayout271.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11294269" y="3871684"/>
            <a:ext cx="9297471" cy="3903662"/>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1202399" y="916097"/>
            <a:ext cx="19427033" cy="1777307"/>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88905655"/>
      </p:ext>
    </p:extLst>
  </p:cSld>
  <p:clrMapOvr>
    <a:masterClrMapping/>
  </p:clrMapOvr>
  <p:transition spd="med"/>
</p:sldLayout>
</file>

<file path=ppt/slideLayouts/slideLayout272.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1202401" y="916097"/>
            <a:ext cx="19427034" cy="1777307"/>
          </a:xfrm>
          <a:prstGeom prst="rect">
            <a:avLst/>
          </a:prstGeom>
        </p:spPr>
        <p:txBody>
          <a:bodyPr>
            <a:normAutofit/>
          </a:bodyPr>
          <a:lstStyle>
            <a:lvl1pPr>
              <a:lnSpc>
                <a:spcPct val="80000"/>
              </a:lnSpc>
              <a:defRPr sz="6400" b="1"/>
            </a:lvl1pPr>
            <a:lvl2pPr>
              <a:lnSpc>
                <a:spcPct val="80000"/>
              </a:lnSpc>
              <a:defRPr sz="6400" b="1"/>
            </a:lvl2pPr>
            <a:lvl3pPr marL="723308" indent="-723308">
              <a:lnSpc>
                <a:spcPct val="80000"/>
              </a:lnSpc>
              <a:defRPr sz="6400" b="1"/>
            </a:lvl3pPr>
            <a:lvl4pPr marL="1023554" indent="-723308">
              <a:lnSpc>
                <a:spcPct val="80000"/>
              </a:lnSpc>
              <a:defRPr sz="6400" b="1"/>
            </a:lvl4pPr>
            <a:lvl5pPr marL="1323797" indent="-723308">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99907674"/>
      </p:ext>
    </p:extLst>
  </p:cSld>
  <p:clrMapOvr>
    <a:masterClrMapping/>
  </p:clrMapOvr>
  <p:transition spd="med"/>
</p:sldLayout>
</file>

<file path=ppt/slideLayouts/slideLayout273.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72" name="Shape 72"/>
          <p:cNvSpPr>
            <a:spLocks noGrp="1"/>
          </p:cNvSpPr>
          <p:nvPr>
            <p:ph type="body" sz="quarter" idx="1"/>
          </p:nvPr>
        </p:nvSpPr>
        <p:spPr>
          <a:xfrm>
            <a:off x="1216321" y="864377"/>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23554" indent="-723308">
              <a:lnSpc>
                <a:spcPct val="80000"/>
              </a:lnSpc>
              <a:spcBef>
                <a:spcPts val="0"/>
              </a:spcBef>
              <a:defRPr sz="6400" b="1">
                <a:solidFill>
                  <a:srgbClr val="FFCD00"/>
                </a:solidFill>
              </a:defRPr>
            </a:lvl4pPr>
            <a:lvl5pPr marL="1323797" indent="-723308">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97269997"/>
      </p:ext>
    </p:extLst>
  </p:cSld>
  <p:clrMapOvr>
    <a:masterClrMapping/>
  </p:clrMapOvr>
  <p:transition spd="med"/>
</p:sldLayout>
</file>

<file path=ppt/slideLayouts/slideLayout27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0" name="Shape 80"/>
          <p:cNvSpPr>
            <a:spLocks noGrp="1"/>
          </p:cNvSpPr>
          <p:nvPr>
            <p:ph type="sldNum" sz="quarter" idx="2"/>
          </p:nvPr>
        </p:nvSpPr>
        <p:spPr>
          <a:prstGeom prst="rect">
            <a:avLst/>
          </a:prstGeom>
        </p:spPr>
        <p:txBody>
          <a:body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15093215"/>
      </p:ext>
    </p:extLst>
  </p:cSld>
  <p:clrMapOvr>
    <a:masterClrMapping/>
  </p:clrMapOvr>
  <p:transition spd="med"/>
</p:sldLayout>
</file>

<file path=ppt/slideLayouts/slideLayout275.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6344927" y="4634249"/>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88" name="Shape 88"/>
          <p:cNvSpPr>
            <a:spLocks noGrp="1"/>
          </p:cNvSpPr>
          <p:nvPr>
            <p:ph type="body" sz="quarter" idx="1"/>
          </p:nvPr>
        </p:nvSpPr>
        <p:spPr>
          <a:xfrm>
            <a:off x="7625094" y="7177972"/>
            <a:ext cx="9133877" cy="915032"/>
          </a:xfrm>
          <a:prstGeom prst="rect">
            <a:avLst/>
          </a:prstGeom>
        </p:spPr>
        <p:txBody>
          <a:bodyPr>
            <a:normAutofit/>
          </a:bodyPr>
          <a:lstStyle>
            <a:lvl1pPr algn="ctr">
              <a:spcBef>
                <a:spcPts val="0"/>
              </a:spcBef>
              <a:defRPr sz="5900">
                <a:solidFill>
                  <a:srgbClr val="333E47"/>
                </a:solidFill>
              </a:defRPr>
            </a:lvl1pPr>
            <a:lvl2pPr indent="554032" algn="ctr">
              <a:spcBef>
                <a:spcPts val="0"/>
              </a:spcBef>
              <a:defRPr sz="5900">
                <a:solidFill>
                  <a:srgbClr val="333E47"/>
                </a:solidFill>
              </a:defRPr>
            </a:lvl2pPr>
            <a:lvl3pPr marL="0" indent="1108067" algn="ctr">
              <a:spcBef>
                <a:spcPts val="0"/>
              </a:spcBef>
              <a:buSzTx/>
              <a:buNone/>
              <a:defRPr sz="5900">
                <a:solidFill>
                  <a:srgbClr val="333E47"/>
                </a:solidFill>
              </a:defRPr>
            </a:lvl3pPr>
            <a:lvl4pPr marL="0" indent="1662105" algn="ctr">
              <a:spcBef>
                <a:spcPts val="0"/>
              </a:spcBef>
              <a:buSzTx/>
              <a:buNone/>
              <a:defRPr sz="5900">
                <a:solidFill>
                  <a:srgbClr val="333E47"/>
                </a:solidFill>
              </a:defRPr>
            </a:lvl4pPr>
            <a:lvl5pPr marL="0" indent="2216141"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22725890" y="943943"/>
            <a:ext cx="438917" cy="448178"/>
          </a:xfrm>
          <a:prstGeom prst="rect">
            <a:avLst/>
          </a:prstGeom>
        </p:spPr>
        <p:txBody>
          <a:bodyPr/>
          <a:lstStyle>
            <a:lvl1pPr defTabSz="1107010">
              <a:defRPr sz="2900"/>
            </a:lvl1pPr>
          </a:lstStyle>
          <a:p>
            <a:fld id="{86CB4B4D-7CA3-9044-876B-883B54F8677D}" type="slidenum">
              <a:rPr lang="uk-UA" smtClean="0">
                <a:latin typeface="Calibri"/>
                <a:ea typeface="Calibri"/>
                <a:cs typeface="Calibri"/>
              </a:rPr>
              <a:pPr/>
              <a:t>‹#›</a:t>
            </a:fld>
            <a:endParaRPr lang="uk-UA" dirty="0">
              <a:latin typeface="Calibri"/>
              <a:ea typeface="Calibri"/>
              <a:cs typeface="Calibri"/>
            </a:endParaRPr>
          </a:p>
        </p:txBody>
      </p:sp>
    </p:spTree>
    <p:extLst>
      <p:ext uri="{BB962C8B-B14F-4D97-AF65-F5344CB8AC3E}">
        <p14:creationId xmlns:p14="http://schemas.microsoft.com/office/powerpoint/2010/main" val="2001009161"/>
      </p:ext>
    </p:extLst>
  </p:cSld>
  <p:clrMapOvr>
    <a:masterClrMapping/>
  </p:clrMapOvr>
  <p:transition spd="med"/>
</p:sldLayout>
</file>

<file path=ppt/slideLayouts/slideLayout276.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219214"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06" name="Shape 106"/>
          <p:cNvSpPr>
            <a:spLocks noGrp="1"/>
          </p:cNvSpPr>
          <p:nvPr>
            <p:ph type="body" sz="quarter" idx="1"/>
          </p:nvPr>
        </p:nvSpPr>
        <p:spPr>
          <a:xfrm>
            <a:off x="1219204" y="3156471"/>
            <a:ext cx="10607042" cy="336135"/>
          </a:xfrm>
          <a:prstGeom prst="rect">
            <a:avLst/>
          </a:prstGeom>
        </p:spPr>
        <p:txBody>
          <a:bodyPr>
            <a:normAutofit/>
          </a:bodyPr>
          <a:lstStyle>
            <a:lvl1pPr>
              <a:spcBef>
                <a:spcPts val="0"/>
              </a:spcBef>
              <a:defRPr sz="2200">
                <a:solidFill>
                  <a:srgbClr val="000000"/>
                </a:solidFill>
              </a:defRPr>
            </a:lvl1pPr>
            <a:lvl2pPr indent="554032">
              <a:spcBef>
                <a:spcPts val="0"/>
              </a:spcBef>
              <a:defRPr sz="2200">
                <a:solidFill>
                  <a:srgbClr val="000000"/>
                </a:solidFill>
              </a:defRPr>
            </a:lvl2pPr>
            <a:lvl3pPr marL="0" indent="1108067">
              <a:spcBef>
                <a:spcPts val="0"/>
              </a:spcBef>
              <a:buSzTx/>
              <a:buNone/>
              <a:defRPr sz="2200">
                <a:solidFill>
                  <a:srgbClr val="000000"/>
                </a:solidFill>
              </a:defRPr>
            </a:lvl3pPr>
            <a:lvl4pPr marL="0" indent="1662105">
              <a:spcBef>
                <a:spcPts val="0"/>
              </a:spcBef>
              <a:buSzTx/>
              <a:buNone/>
              <a:defRPr sz="2200">
                <a:solidFill>
                  <a:srgbClr val="000000"/>
                </a:solidFill>
              </a:defRPr>
            </a:lvl4pPr>
            <a:lvl5pPr marL="0" indent="2216141">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819600715"/>
      </p:ext>
    </p:extLst>
  </p:cSld>
  <p:clrMapOvr>
    <a:masterClrMapping/>
  </p:clrMapOvr>
  <p:transition spd="med"/>
</p:sldLayout>
</file>

<file path=ppt/slideLayouts/slideLayout277.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219214"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15" name="Shape 115"/>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46230962"/>
      </p:ext>
    </p:extLst>
  </p:cSld>
  <p:clrMapOvr>
    <a:masterClrMapping/>
  </p:clrMapOvr>
  <p:transition spd="med"/>
</p:sldLayout>
</file>

<file path=ppt/slideLayouts/slideLayout278.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219214"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23" name="Shape 123"/>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51163793"/>
      </p:ext>
    </p:extLst>
  </p:cSld>
  <p:clrMapOvr>
    <a:masterClrMapping/>
  </p:clrMapOvr>
  <p:transition spd="med"/>
</p:sldLayout>
</file>

<file path=ppt/slideLayouts/slideLayout27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6344927" y="4634237"/>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138" name="Shape 138"/>
          <p:cNvSpPr>
            <a:spLocks noGrp="1"/>
          </p:cNvSpPr>
          <p:nvPr>
            <p:ph type="body" sz="quarter" idx="1"/>
          </p:nvPr>
        </p:nvSpPr>
        <p:spPr>
          <a:xfrm>
            <a:off x="7625066" y="7177972"/>
            <a:ext cx="9133875" cy="915032"/>
          </a:xfrm>
          <a:prstGeom prst="rect">
            <a:avLst/>
          </a:prstGeom>
        </p:spPr>
        <p:txBody>
          <a:bodyPr>
            <a:normAutofit/>
          </a:bodyPr>
          <a:lstStyle>
            <a:lvl1pPr algn="ctr">
              <a:spcBef>
                <a:spcPts val="0"/>
              </a:spcBef>
              <a:defRPr sz="5900">
                <a:solidFill>
                  <a:srgbClr val="333E47"/>
                </a:solidFill>
              </a:defRPr>
            </a:lvl1pPr>
            <a:lvl2pPr indent="554214" algn="ctr">
              <a:spcBef>
                <a:spcPts val="0"/>
              </a:spcBef>
              <a:defRPr sz="5900">
                <a:solidFill>
                  <a:srgbClr val="333E47"/>
                </a:solidFill>
              </a:defRPr>
            </a:lvl2pPr>
            <a:lvl3pPr marL="0" indent="1108429" algn="ctr">
              <a:spcBef>
                <a:spcPts val="0"/>
              </a:spcBef>
              <a:buSzTx/>
              <a:buNone/>
              <a:defRPr sz="5900">
                <a:solidFill>
                  <a:srgbClr val="333E47"/>
                </a:solidFill>
              </a:defRPr>
            </a:lvl3pPr>
            <a:lvl4pPr marL="0" indent="1662642" algn="ctr">
              <a:spcBef>
                <a:spcPts val="0"/>
              </a:spcBef>
              <a:buSzTx/>
              <a:buNone/>
              <a:defRPr sz="5900">
                <a:solidFill>
                  <a:srgbClr val="333E47"/>
                </a:solidFill>
              </a:defRPr>
            </a:lvl4pPr>
            <a:lvl5pPr marL="0" indent="2216859"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22872192" y="943957"/>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98547096"/>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93" y="1104902"/>
            <a:ext cx="9525000" cy="11506200"/>
          </a:xfrm>
          <a:prstGeom prst="rect">
            <a:avLst/>
          </a:prstGeom>
        </p:spPr>
        <p:txBody>
          <a:bodyPr lIns="91043" tIns="45514" rIns="91043" bIns="45514" anchor="t">
            <a:noAutofit/>
          </a:bodyPr>
          <a:lstStyle/>
          <a:p>
            <a:endParaRPr/>
          </a:p>
        </p:txBody>
      </p:sp>
      <p:sp>
        <p:nvSpPr>
          <p:cNvPr id="39" name="Shape 39"/>
          <p:cNvSpPr>
            <a:spLocks noGrp="1"/>
          </p:cNvSpPr>
          <p:nvPr>
            <p:ph type="title"/>
          </p:nvPr>
        </p:nvSpPr>
        <p:spPr>
          <a:xfrm>
            <a:off x="1651011" y="1104902"/>
            <a:ext cx="10223502" cy="5613400"/>
          </a:xfrm>
          <a:prstGeom prst="rect">
            <a:avLst/>
          </a:prstGeom>
        </p:spPr>
        <p:txBody>
          <a:bodyPr anchor="b"/>
          <a:lstStyle>
            <a:lvl1pPr>
              <a:defRPr sz="8200"/>
            </a:lvl1pPr>
          </a:lstStyle>
          <a:p>
            <a:r>
              <a:t>Title Text</a:t>
            </a:r>
          </a:p>
        </p:txBody>
      </p:sp>
      <p:sp>
        <p:nvSpPr>
          <p:cNvPr id="40" name="Shape 40"/>
          <p:cNvSpPr>
            <a:spLocks noGrp="1"/>
          </p:cNvSpPr>
          <p:nvPr>
            <p:ph type="body" sz="quarter" idx="1"/>
          </p:nvPr>
        </p:nvSpPr>
        <p:spPr>
          <a:xfrm>
            <a:off x="1651011" y="6845300"/>
            <a:ext cx="10223502" cy="57658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3892526236"/>
      </p:ext>
    </p:extLst>
  </p:cSld>
  <p:clrMapOvr>
    <a:masterClrMapping/>
  </p:clrMapOvr>
  <p:transition spd="med"/>
</p:sldLayout>
</file>

<file path=ppt/slideLayouts/slideLayout280.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219214"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48" name="Shape 148"/>
          <p:cNvSpPr>
            <a:spLocks noGrp="1"/>
          </p:cNvSpPr>
          <p:nvPr>
            <p:ph type="body" sz="quarter" idx="1"/>
          </p:nvPr>
        </p:nvSpPr>
        <p:spPr>
          <a:xfrm>
            <a:off x="1219200" y="3156455"/>
            <a:ext cx="21945600" cy="336135"/>
          </a:xfrm>
          <a:prstGeom prst="rect">
            <a:avLst/>
          </a:prstGeom>
        </p:spPr>
        <p:txBody>
          <a:bodyPr>
            <a:normAutofit/>
          </a:bodyPr>
          <a:lstStyle>
            <a:lvl1pPr>
              <a:spcBef>
                <a:spcPts val="0"/>
              </a:spcBef>
              <a:defRPr sz="2200">
                <a:solidFill>
                  <a:srgbClr val="000000"/>
                </a:solidFill>
              </a:defRPr>
            </a:lvl1pPr>
            <a:lvl2pPr indent="554214">
              <a:spcBef>
                <a:spcPts val="0"/>
              </a:spcBef>
              <a:defRPr sz="2200">
                <a:solidFill>
                  <a:srgbClr val="000000"/>
                </a:solidFill>
              </a:defRPr>
            </a:lvl2pPr>
            <a:lvl3pPr marL="0" indent="1108429">
              <a:spcBef>
                <a:spcPts val="0"/>
              </a:spcBef>
              <a:buSzTx/>
              <a:buNone/>
              <a:defRPr sz="2200">
                <a:solidFill>
                  <a:srgbClr val="000000"/>
                </a:solidFill>
              </a:defRPr>
            </a:lvl3pPr>
            <a:lvl4pPr marL="0" indent="1662642">
              <a:spcBef>
                <a:spcPts val="0"/>
              </a:spcBef>
              <a:buSzTx/>
              <a:buNone/>
              <a:defRPr sz="2200">
                <a:solidFill>
                  <a:srgbClr val="000000"/>
                </a:solidFill>
              </a:defRPr>
            </a:lvl4pPr>
            <a:lvl5pPr marL="0" indent="2216859">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22872192" y="943957"/>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77324073"/>
      </p:ext>
    </p:extLst>
  </p:cSld>
  <p:clrMapOvr>
    <a:masterClrMapping/>
  </p:clrMapOvr>
  <p:transition spd="med"/>
</p:sldLayout>
</file>

<file path=ppt/slideLayouts/slideLayout281.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219214"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57" name="Shape 157"/>
          <p:cNvSpPr>
            <a:spLocks noGrp="1"/>
          </p:cNvSpPr>
          <p:nvPr>
            <p:ph type="body" sz="quarter" idx="1"/>
          </p:nvPr>
        </p:nvSpPr>
        <p:spPr>
          <a:xfrm>
            <a:off x="1219204" y="3156455"/>
            <a:ext cx="10607042" cy="336135"/>
          </a:xfrm>
          <a:prstGeom prst="rect">
            <a:avLst/>
          </a:prstGeom>
        </p:spPr>
        <p:txBody>
          <a:bodyPr>
            <a:normAutofit/>
          </a:bodyPr>
          <a:lstStyle>
            <a:lvl1pPr>
              <a:spcBef>
                <a:spcPts val="0"/>
              </a:spcBef>
              <a:defRPr sz="2200">
                <a:solidFill>
                  <a:srgbClr val="000000"/>
                </a:solidFill>
              </a:defRPr>
            </a:lvl1pPr>
            <a:lvl2pPr indent="554214">
              <a:spcBef>
                <a:spcPts val="0"/>
              </a:spcBef>
              <a:defRPr sz="2200">
                <a:solidFill>
                  <a:srgbClr val="000000"/>
                </a:solidFill>
              </a:defRPr>
            </a:lvl2pPr>
            <a:lvl3pPr marL="0" indent="1108429">
              <a:spcBef>
                <a:spcPts val="0"/>
              </a:spcBef>
              <a:buSzTx/>
              <a:buNone/>
              <a:defRPr sz="2200">
                <a:solidFill>
                  <a:srgbClr val="000000"/>
                </a:solidFill>
              </a:defRPr>
            </a:lvl3pPr>
            <a:lvl4pPr marL="0" indent="1662642">
              <a:spcBef>
                <a:spcPts val="0"/>
              </a:spcBef>
              <a:buSzTx/>
              <a:buNone/>
              <a:defRPr sz="2200">
                <a:solidFill>
                  <a:srgbClr val="000000"/>
                </a:solidFill>
              </a:defRPr>
            </a:lvl4pPr>
            <a:lvl5pPr marL="0" indent="2216859">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22872192" y="943957"/>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191070056"/>
      </p:ext>
    </p:extLst>
  </p:cSld>
  <p:clrMapOvr>
    <a:masterClrMapping/>
  </p:clrMapOvr>
  <p:transition spd="med"/>
</p:sldLayout>
</file>

<file path=ppt/slideLayouts/slideLayout282.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219214"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66" name="Shape 166"/>
          <p:cNvSpPr>
            <a:spLocks noGrp="1"/>
          </p:cNvSpPr>
          <p:nvPr>
            <p:ph type="sldNum" sz="quarter" idx="2"/>
          </p:nvPr>
        </p:nvSpPr>
        <p:spPr>
          <a:xfrm>
            <a:off x="22872192" y="943957"/>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21194562"/>
      </p:ext>
    </p:extLst>
  </p:cSld>
  <p:clrMapOvr>
    <a:masterClrMapping/>
  </p:clrMapOvr>
  <p:transition spd="med"/>
</p:sldLayout>
</file>

<file path=ppt/slideLayouts/slideLayout283.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22872192" y="943957"/>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23417907"/>
      </p:ext>
    </p:extLst>
  </p:cSld>
  <p:clrMapOvr>
    <a:masterClrMapping/>
  </p:clrMapOvr>
  <p:transition spd="med"/>
</p:sldLayout>
</file>

<file path=ppt/slideLayouts/slideLayout284.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81" name="Shape 181"/>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376" algn="ctr">
              <a:spcBef>
                <a:spcPts val="0"/>
              </a:spcBef>
              <a:defRPr sz="5900">
                <a:solidFill>
                  <a:srgbClr val="333E47"/>
                </a:solidFill>
              </a:defRPr>
            </a:lvl2pPr>
            <a:lvl3pPr marL="0" indent="1108752" algn="ctr">
              <a:spcBef>
                <a:spcPts val="0"/>
              </a:spcBef>
              <a:buSzTx/>
              <a:buNone/>
              <a:defRPr sz="5900">
                <a:solidFill>
                  <a:srgbClr val="333E47"/>
                </a:solidFill>
              </a:defRPr>
            </a:lvl3pPr>
            <a:lvl4pPr marL="0" indent="1663126" algn="ctr">
              <a:spcBef>
                <a:spcPts val="0"/>
              </a:spcBef>
              <a:buSzTx/>
              <a:buNone/>
              <a:defRPr sz="5900">
                <a:solidFill>
                  <a:srgbClr val="333E47"/>
                </a:solidFill>
              </a:defRPr>
            </a:lvl4pPr>
            <a:lvl5pPr marL="0" indent="2217502"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81341240"/>
      </p:ext>
    </p:extLst>
  </p:cSld>
  <p:clrMapOvr>
    <a:masterClrMapping/>
  </p:clrMapOvr>
  <p:transition spd="med"/>
</p:sldLayout>
</file>

<file path=ppt/slideLayouts/slideLayout285.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90" name="Shape 190"/>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4376" algn="ctr">
              <a:spcBef>
                <a:spcPts val="0"/>
              </a:spcBef>
              <a:defRPr sz="5900">
                <a:solidFill>
                  <a:srgbClr val="333E47"/>
                </a:solidFill>
              </a:defRPr>
            </a:lvl2pPr>
            <a:lvl3pPr marL="0" indent="1108752" algn="ctr">
              <a:spcBef>
                <a:spcPts val="0"/>
              </a:spcBef>
              <a:buSzTx/>
              <a:buNone/>
              <a:defRPr sz="5900">
                <a:solidFill>
                  <a:srgbClr val="333E47"/>
                </a:solidFill>
              </a:defRPr>
            </a:lvl3pPr>
            <a:lvl4pPr marL="0" indent="1663126" algn="ctr">
              <a:spcBef>
                <a:spcPts val="0"/>
              </a:spcBef>
              <a:buSzTx/>
              <a:buNone/>
              <a:defRPr sz="5900">
                <a:solidFill>
                  <a:srgbClr val="333E47"/>
                </a:solidFill>
              </a:defRPr>
            </a:lvl4pPr>
            <a:lvl5pPr marL="0" indent="2217502"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65162198"/>
      </p:ext>
    </p:extLst>
  </p:cSld>
  <p:clrMapOvr>
    <a:masterClrMapping/>
  </p:clrMapOvr>
  <p:transition spd="med"/>
</p:sldLayout>
</file>

<file path=ppt/slideLayouts/slideLayout286.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219214" y="630255"/>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199" name="Shape 199"/>
          <p:cNvSpPr>
            <a:spLocks noGrp="1"/>
          </p:cNvSpPr>
          <p:nvPr>
            <p:ph type="body" idx="1"/>
          </p:nvPr>
        </p:nvSpPr>
        <p:spPr>
          <a:xfrm>
            <a:off x="1219200" y="3156450"/>
            <a:ext cx="21945600" cy="9057647"/>
          </a:xfrm>
          <a:prstGeom prst="rect">
            <a:avLst/>
          </a:prstGeom>
        </p:spPr>
        <p:txBody>
          <a:bodyPr>
            <a:normAutofit/>
          </a:bodyPr>
          <a:lstStyle>
            <a:lvl1pPr>
              <a:spcBef>
                <a:spcPts val="0"/>
              </a:spcBef>
              <a:defRPr sz="2200">
                <a:solidFill>
                  <a:srgbClr val="000000"/>
                </a:solidFill>
              </a:defRPr>
            </a:lvl1pPr>
            <a:lvl2pPr indent="554376">
              <a:spcBef>
                <a:spcPts val="0"/>
              </a:spcBef>
              <a:defRPr sz="2200">
                <a:solidFill>
                  <a:srgbClr val="000000"/>
                </a:solidFill>
              </a:defRPr>
            </a:lvl2pPr>
            <a:lvl3pPr marL="0" indent="1108752">
              <a:spcBef>
                <a:spcPts val="0"/>
              </a:spcBef>
              <a:buSzTx/>
              <a:buNone/>
              <a:defRPr sz="2200">
                <a:solidFill>
                  <a:srgbClr val="000000"/>
                </a:solidFill>
              </a:defRPr>
            </a:lvl3pPr>
            <a:lvl4pPr marL="0" indent="1663126">
              <a:spcBef>
                <a:spcPts val="0"/>
              </a:spcBef>
              <a:buSzTx/>
              <a:buNone/>
              <a:defRPr sz="2200">
                <a:solidFill>
                  <a:srgbClr val="000000"/>
                </a:solidFill>
              </a:defRPr>
            </a:lvl4pPr>
            <a:lvl5pPr marL="0" indent="2217502">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82343739"/>
      </p:ext>
    </p:extLst>
  </p:cSld>
  <p:clrMapOvr>
    <a:masterClrMapping/>
  </p:clrMapOvr>
  <p:transition spd="med"/>
</p:sldLayout>
</file>

<file path=ppt/slideLayouts/slideLayout287.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219214" y="630255"/>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08" name="Shape 208"/>
          <p:cNvSpPr>
            <a:spLocks noGrp="1"/>
          </p:cNvSpPr>
          <p:nvPr>
            <p:ph type="body" sz="half" idx="1"/>
          </p:nvPr>
        </p:nvSpPr>
        <p:spPr>
          <a:xfrm>
            <a:off x="1219204" y="3156450"/>
            <a:ext cx="10607042" cy="9057647"/>
          </a:xfrm>
          <a:prstGeom prst="rect">
            <a:avLst/>
          </a:prstGeom>
        </p:spPr>
        <p:txBody>
          <a:bodyPr>
            <a:normAutofit/>
          </a:bodyPr>
          <a:lstStyle>
            <a:lvl1pPr>
              <a:spcBef>
                <a:spcPts val="0"/>
              </a:spcBef>
              <a:defRPr sz="2200">
                <a:solidFill>
                  <a:srgbClr val="000000"/>
                </a:solidFill>
              </a:defRPr>
            </a:lvl1pPr>
            <a:lvl2pPr indent="554376">
              <a:spcBef>
                <a:spcPts val="0"/>
              </a:spcBef>
              <a:defRPr sz="2200">
                <a:solidFill>
                  <a:srgbClr val="000000"/>
                </a:solidFill>
              </a:defRPr>
            </a:lvl2pPr>
            <a:lvl3pPr marL="0" indent="1108752">
              <a:spcBef>
                <a:spcPts val="0"/>
              </a:spcBef>
              <a:buSzTx/>
              <a:buNone/>
              <a:defRPr sz="2200">
                <a:solidFill>
                  <a:srgbClr val="000000"/>
                </a:solidFill>
              </a:defRPr>
            </a:lvl3pPr>
            <a:lvl4pPr marL="0" indent="1663126">
              <a:spcBef>
                <a:spcPts val="0"/>
              </a:spcBef>
              <a:buSzTx/>
              <a:buNone/>
              <a:defRPr sz="2200">
                <a:solidFill>
                  <a:srgbClr val="000000"/>
                </a:solidFill>
              </a:defRPr>
            </a:lvl4pPr>
            <a:lvl5pPr marL="0" indent="2217502">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42886865"/>
      </p:ext>
    </p:extLst>
  </p:cSld>
  <p:clrMapOvr>
    <a:masterClrMapping/>
  </p:clrMapOvr>
  <p:transition spd="med"/>
</p:sldLayout>
</file>

<file path=ppt/slideLayouts/slideLayout288.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219214" y="630255"/>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17" name="Shape 217"/>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06887571"/>
      </p:ext>
    </p:extLst>
  </p:cSld>
  <p:clrMapOvr>
    <a:masterClrMapping/>
  </p:clrMapOvr>
  <p:transition spd="med"/>
</p:sldLayout>
</file>

<file path=ppt/slideLayouts/slideLayout289.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24" name="Shape 224"/>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018776199"/>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507913255"/>
      </p:ext>
    </p:extLst>
  </p:cSld>
  <p:clrMapOvr>
    <a:masterClrMapping/>
  </p:clrMapOvr>
  <p:transition spd="med"/>
</p:sldLayout>
</file>

<file path=ppt/slideLayouts/slideLayout290.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40157223"/>
      </p:ext>
    </p:extLst>
  </p:cSld>
  <p:clrMapOvr>
    <a:masterClrMapping/>
  </p:clrMapOvr>
  <p:transition spd="med"/>
</p:sldLayout>
</file>

<file path=ppt/slideLayouts/slideLayout291.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38" name="Shape 238"/>
          <p:cNvSpPr>
            <a:spLocks noGrp="1"/>
          </p:cNvSpPr>
          <p:nvPr>
            <p:ph type="body" sz="quarter" idx="1"/>
          </p:nvPr>
        </p:nvSpPr>
        <p:spPr>
          <a:xfrm>
            <a:off x="1202397" y="916081"/>
            <a:ext cx="19427034" cy="1586053"/>
          </a:xfrm>
          <a:prstGeom prst="rect">
            <a:avLst/>
          </a:prstGeom>
        </p:spPr>
        <p:txBody>
          <a:bodyPr>
            <a:normAutofit/>
          </a:bodyPr>
          <a:lstStyle>
            <a:lvl1pPr>
              <a:lnSpc>
                <a:spcPct val="80000"/>
              </a:lnSpc>
              <a:spcBef>
                <a:spcPts val="0"/>
              </a:spcBef>
              <a:defRPr sz="6300" b="1">
                <a:solidFill>
                  <a:srgbClr val="000000"/>
                </a:solidFill>
              </a:defRPr>
            </a:lvl1pPr>
            <a:lvl2pPr indent="554376">
              <a:lnSpc>
                <a:spcPct val="80000"/>
              </a:lnSpc>
              <a:spcBef>
                <a:spcPts val="0"/>
              </a:spcBef>
              <a:defRPr sz="6300" b="1">
                <a:solidFill>
                  <a:srgbClr val="000000"/>
                </a:solidFill>
              </a:defRPr>
            </a:lvl2pPr>
            <a:lvl3pPr marL="0" indent="1108752">
              <a:lnSpc>
                <a:spcPct val="80000"/>
              </a:lnSpc>
              <a:spcBef>
                <a:spcPts val="0"/>
              </a:spcBef>
              <a:buSzTx/>
              <a:buNone/>
              <a:defRPr sz="6300" b="1">
                <a:solidFill>
                  <a:srgbClr val="000000"/>
                </a:solidFill>
              </a:defRPr>
            </a:lvl3pPr>
            <a:lvl4pPr marL="0" indent="1663126">
              <a:lnSpc>
                <a:spcPct val="80000"/>
              </a:lnSpc>
              <a:spcBef>
                <a:spcPts val="0"/>
              </a:spcBef>
              <a:buSzTx/>
              <a:buNone/>
              <a:defRPr sz="6300" b="1">
                <a:solidFill>
                  <a:srgbClr val="000000"/>
                </a:solidFill>
              </a:defRPr>
            </a:lvl4pPr>
            <a:lvl5pPr marL="0" indent="2217502">
              <a:lnSpc>
                <a:spcPct val="80000"/>
              </a:lnSpc>
              <a:spcBef>
                <a:spcPts val="0"/>
              </a:spcBef>
              <a:buSzTx/>
              <a:buNone/>
              <a:defRPr sz="6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39" name="Shape 239"/>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77450525"/>
      </p:ext>
    </p:extLst>
  </p:cSld>
  <p:clrMapOvr>
    <a:masterClrMapping/>
  </p:clrMapOvr>
  <p:transition spd="med"/>
</p:sldLayout>
</file>

<file path=ppt/slideLayouts/slideLayout29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1016013" y="2223752"/>
            <a:ext cx="22352001" cy="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path>
            </a:pathLst>
          </a:custGeom>
          <a:ln w="38100" cap="rnd">
            <a:solidFill>
              <a:srgbClr val="747676"/>
            </a:solidFill>
            <a:custDash>
              <a:ds d="100000" sp="200000"/>
            </a:custDash>
            <a:round/>
          </a:ln>
        </p:spPr>
        <p:txBody>
          <a:bodyPr anchor="ctr">
            <a:normAutofit/>
          </a:bodyPr>
          <a:lstStyle>
            <a:lvl1pPr defTabSz="457082">
              <a:spcBef>
                <a:spcPts val="0"/>
              </a:spcBef>
              <a:defRPr sz="1500">
                <a:solidFill>
                  <a:srgbClr val="000000"/>
                </a:solidFill>
                <a:latin typeface="+mj-lt"/>
                <a:ea typeface="+mj-ea"/>
                <a:cs typeface="+mj-cs"/>
                <a:sym typeface="Helvetica"/>
              </a:defRPr>
            </a:lvl1pPr>
            <a:lvl2pPr indent="554376" defTabSz="457082">
              <a:spcBef>
                <a:spcPts val="0"/>
              </a:spcBef>
              <a:defRPr sz="1500">
                <a:solidFill>
                  <a:srgbClr val="000000"/>
                </a:solidFill>
                <a:latin typeface="+mj-lt"/>
                <a:ea typeface="+mj-ea"/>
                <a:cs typeface="+mj-cs"/>
                <a:sym typeface="Helvetica"/>
              </a:defRPr>
            </a:lvl2pPr>
            <a:lvl3pPr marL="0" indent="1108752" defTabSz="457082">
              <a:spcBef>
                <a:spcPts val="0"/>
              </a:spcBef>
              <a:buSzTx/>
              <a:buNone/>
              <a:defRPr sz="1500">
                <a:solidFill>
                  <a:srgbClr val="000000"/>
                </a:solidFill>
                <a:latin typeface="+mj-lt"/>
                <a:ea typeface="+mj-ea"/>
                <a:cs typeface="+mj-cs"/>
                <a:sym typeface="Helvetica"/>
              </a:defRPr>
            </a:lvl3pPr>
            <a:lvl4pPr marL="0" indent="1663126" defTabSz="457082">
              <a:spcBef>
                <a:spcPts val="0"/>
              </a:spcBef>
              <a:buSzTx/>
              <a:buNone/>
              <a:defRPr sz="1500">
                <a:solidFill>
                  <a:srgbClr val="000000"/>
                </a:solidFill>
                <a:latin typeface="+mj-lt"/>
                <a:ea typeface="+mj-ea"/>
                <a:cs typeface="+mj-cs"/>
                <a:sym typeface="Helvetica"/>
              </a:defRPr>
            </a:lvl4pPr>
            <a:lvl5pPr marL="0" indent="2217502" defTabSz="457082">
              <a:spcBef>
                <a:spcPts val="0"/>
              </a:spcBef>
              <a:buSzTx/>
              <a:buNone/>
              <a:defRPr sz="15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title"/>
          </p:nvPr>
        </p:nvSpPr>
        <p:spPr>
          <a:xfrm>
            <a:off x="1219214" y="630255"/>
            <a:ext cx="17406673" cy="1998127"/>
          </a:xfrm>
          <a:prstGeom prst="rect">
            <a:avLst/>
          </a:prstGeom>
        </p:spPr>
        <p:txBody>
          <a:bodyPr>
            <a:normAutofit/>
          </a:bodyPr>
          <a:lstStyle>
            <a:lvl1pPr>
              <a:lnSpc>
                <a:spcPct val="100000"/>
              </a:lnSpc>
              <a:defRPr sz="13000">
                <a:solidFill>
                  <a:srgbClr val="333E47"/>
                </a:solidFill>
                <a:latin typeface="BT Font"/>
                <a:ea typeface="BT Font"/>
                <a:cs typeface="BT Font"/>
                <a:sym typeface="BT Font"/>
              </a:defRPr>
            </a:lvl1pPr>
          </a:lstStyle>
          <a:p>
            <a:r>
              <a:t>Title Text</a:t>
            </a:r>
          </a:p>
        </p:txBody>
      </p:sp>
      <p:sp>
        <p:nvSpPr>
          <p:cNvPr id="248" name="Shape 248"/>
          <p:cNvSpPr>
            <a:spLocks noGrp="1"/>
          </p:cNvSpPr>
          <p:nvPr>
            <p:ph type="body" sz="quarter" idx="13"/>
          </p:nvPr>
        </p:nvSpPr>
        <p:spPr>
          <a:xfrm>
            <a:off x="1219201" y="3156453"/>
            <a:ext cx="21945598" cy="1680669"/>
          </a:xfrm>
          <a:prstGeom prst="rect">
            <a:avLst/>
          </a:prstGeom>
        </p:spPr>
        <p:txBody>
          <a:bodyPr>
            <a:normAutofit/>
          </a:bodyPr>
          <a:lstStyle>
            <a:lvl1pPr>
              <a:spcBef>
                <a:spcPts val="0"/>
              </a:spcBef>
              <a:defRPr sz="1800">
                <a:solidFill>
                  <a:srgbClr val="000000"/>
                </a:solidFill>
                <a:latin typeface="BT Font"/>
                <a:ea typeface="BT Font"/>
                <a:cs typeface="BT Font"/>
                <a:sym typeface="BT Font"/>
              </a:defRPr>
            </a:lvl1pPr>
          </a:lstStyle>
          <a:p>
            <a:pPr>
              <a:spcBef>
                <a:spcPts val="0"/>
              </a:spcBef>
              <a:defRPr sz="1800">
                <a:solidFill>
                  <a:srgbClr val="000000"/>
                </a:solidFill>
                <a:latin typeface="BT Font"/>
                <a:ea typeface="BT Font"/>
                <a:cs typeface="BT Font"/>
                <a:sym typeface="BT Font"/>
              </a:defRPr>
            </a:pPr>
            <a:endParaRPr/>
          </a:p>
        </p:txBody>
      </p:sp>
      <p:sp>
        <p:nvSpPr>
          <p:cNvPr id="249" name="Shape 249"/>
          <p:cNvSpPr>
            <a:spLocks noGrp="1"/>
          </p:cNvSpPr>
          <p:nvPr>
            <p:ph type="sldNum" sz="quarter" idx="2"/>
          </p:nvPr>
        </p:nvSpPr>
        <p:spPr>
          <a:xfrm>
            <a:off x="22872192" y="943951"/>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02692850"/>
      </p:ext>
    </p:extLst>
  </p:cSld>
  <p:clrMapOvr>
    <a:masterClrMapping/>
  </p:clrMapOvr>
  <p:transition spd="med"/>
</p:sldLayout>
</file>

<file path=ppt/slideLayouts/slideLayout293.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56" name="Shape 256"/>
          <p:cNvSpPr>
            <a:spLocks noGrp="1"/>
          </p:cNvSpPr>
          <p:nvPr>
            <p:ph type="title"/>
          </p:nvPr>
        </p:nvSpPr>
        <p:spPr>
          <a:xfrm>
            <a:off x="6344926" y="4634261"/>
            <a:ext cx="11694150" cy="1998127"/>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257" name="Shape 257"/>
          <p:cNvSpPr>
            <a:spLocks noGrp="1"/>
          </p:cNvSpPr>
          <p:nvPr>
            <p:ph type="body" sz="quarter" idx="1"/>
          </p:nvPr>
        </p:nvSpPr>
        <p:spPr>
          <a:xfrm>
            <a:off x="7625092" y="7177973"/>
            <a:ext cx="9133877" cy="924368"/>
          </a:xfrm>
          <a:prstGeom prst="rect">
            <a:avLst/>
          </a:prstGeom>
        </p:spPr>
        <p:txBody>
          <a:bodyPr>
            <a:normAutofit/>
          </a:bodyPr>
          <a:lstStyle>
            <a:lvl1pPr algn="ctr">
              <a:spcBef>
                <a:spcPts val="0"/>
              </a:spcBef>
              <a:defRPr sz="5900">
                <a:solidFill>
                  <a:srgbClr val="333E47"/>
                </a:solidFill>
              </a:defRPr>
            </a:lvl1pPr>
            <a:lvl2pPr indent="554167" algn="ctr">
              <a:spcBef>
                <a:spcPts val="0"/>
              </a:spcBef>
              <a:defRPr sz="5900">
                <a:solidFill>
                  <a:srgbClr val="333E47"/>
                </a:solidFill>
              </a:defRPr>
            </a:lvl2pPr>
            <a:lvl3pPr marL="0" indent="1108339" algn="ctr">
              <a:spcBef>
                <a:spcPts val="0"/>
              </a:spcBef>
              <a:buSzTx/>
              <a:buNone/>
              <a:defRPr sz="5900">
                <a:solidFill>
                  <a:srgbClr val="333E47"/>
                </a:solidFill>
              </a:defRPr>
            </a:lvl3pPr>
            <a:lvl4pPr marL="0" indent="1662509" algn="ctr">
              <a:spcBef>
                <a:spcPts val="0"/>
              </a:spcBef>
              <a:buSzTx/>
              <a:buNone/>
              <a:defRPr sz="5900">
                <a:solidFill>
                  <a:srgbClr val="333E47"/>
                </a:solidFill>
              </a:defRPr>
            </a:lvl4pPr>
            <a:lvl5pPr marL="0" indent="2216679"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58" name="Shape 258"/>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40983256"/>
      </p:ext>
    </p:extLst>
  </p:cSld>
  <p:clrMapOvr>
    <a:masterClrMapping/>
  </p:clrMapOvr>
  <p:transition spd="med"/>
</p:sldLayout>
</file>

<file path=ppt/slideLayouts/slideLayout294.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65" name="Shape 265"/>
          <p:cNvSpPr>
            <a:spLocks noGrp="1"/>
          </p:cNvSpPr>
          <p:nvPr>
            <p:ph type="title"/>
          </p:nvPr>
        </p:nvSpPr>
        <p:spPr>
          <a:xfrm>
            <a:off x="1219214" y="630272"/>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66" name="Shape 266"/>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4167">
              <a:spcBef>
                <a:spcPts val="0"/>
              </a:spcBef>
              <a:defRPr sz="2200">
                <a:solidFill>
                  <a:srgbClr val="000000"/>
                </a:solidFill>
              </a:defRPr>
            </a:lvl2pPr>
            <a:lvl3pPr marL="0" indent="1108339">
              <a:spcBef>
                <a:spcPts val="0"/>
              </a:spcBef>
              <a:buSzTx/>
              <a:buNone/>
              <a:defRPr sz="2200">
                <a:solidFill>
                  <a:srgbClr val="000000"/>
                </a:solidFill>
              </a:defRPr>
            </a:lvl3pPr>
            <a:lvl4pPr marL="0" indent="1662509">
              <a:spcBef>
                <a:spcPts val="0"/>
              </a:spcBef>
              <a:buSzTx/>
              <a:buNone/>
              <a:defRPr sz="2200">
                <a:solidFill>
                  <a:srgbClr val="000000"/>
                </a:solidFill>
              </a:defRPr>
            </a:lvl4pPr>
            <a:lvl5pPr marL="0" indent="2216679">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46218870"/>
      </p:ext>
    </p:extLst>
  </p:cSld>
  <p:clrMapOvr>
    <a:masterClrMapping/>
  </p:clrMapOvr>
  <p:transition spd="med"/>
</p:sldLayout>
</file>

<file path=ppt/slideLayouts/slideLayout295.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4" name="Shape 274"/>
          <p:cNvSpPr>
            <a:spLocks noGrp="1"/>
          </p:cNvSpPr>
          <p:nvPr>
            <p:ph type="title"/>
          </p:nvPr>
        </p:nvSpPr>
        <p:spPr>
          <a:xfrm>
            <a:off x="1219214" y="630272"/>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75" name="Shape 275"/>
          <p:cNvSpPr>
            <a:spLocks noGrp="1"/>
          </p:cNvSpPr>
          <p:nvPr>
            <p:ph type="body" sz="quarter" idx="1"/>
          </p:nvPr>
        </p:nvSpPr>
        <p:spPr>
          <a:xfrm>
            <a:off x="1219204" y="3156466"/>
            <a:ext cx="10607042" cy="336135"/>
          </a:xfrm>
          <a:prstGeom prst="rect">
            <a:avLst/>
          </a:prstGeom>
        </p:spPr>
        <p:txBody>
          <a:bodyPr>
            <a:normAutofit/>
          </a:bodyPr>
          <a:lstStyle>
            <a:lvl1pPr>
              <a:spcBef>
                <a:spcPts val="0"/>
              </a:spcBef>
              <a:defRPr sz="2200">
                <a:solidFill>
                  <a:srgbClr val="000000"/>
                </a:solidFill>
              </a:defRPr>
            </a:lvl1pPr>
            <a:lvl2pPr indent="554167">
              <a:spcBef>
                <a:spcPts val="0"/>
              </a:spcBef>
              <a:defRPr sz="2200">
                <a:solidFill>
                  <a:srgbClr val="000000"/>
                </a:solidFill>
              </a:defRPr>
            </a:lvl2pPr>
            <a:lvl3pPr marL="0" indent="1108339">
              <a:spcBef>
                <a:spcPts val="0"/>
              </a:spcBef>
              <a:buSzTx/>
              <a:buNone/>
              <a:defRPr sz="2200">
                <a:solidFill>
                  <a:srgbClr val="000000"/>
                </a:solidFill>
              </a:defRPr>
            </a:lvl3pPr>
            <a:lvl4pPr marL="0" indent="1662509">
              <a:spcBef>
                <a:spcPts val="0"/>
              </a:spcBef>
              <a:buSzTx/>
              <a:buNone/>
              <a:defRPr sz="2200">
                <a:solidFill>
                  <a:srgbClr val="000000"/>
                </a:solidFill>
              </a:defRPr>
            </a:lvl4pPr>
            <a:lvl5pPr marL="0" indent="2216679">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6" name="Shape 276"/>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6558491"/>
      </p:ext>
    </p:extLst>
  </p:cSld>
  <p:clrMapOvr>
    <a:masterClrMapping/>
  </p:clrMapOvr>
  <p:transition spd="med"/>
</p:sldLayout>
</file>

<file path=ppt/slideLayouts/slideLayout296.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83" name="Shape 283"/>
          <p:cNvSpPr>
            <a:spLocks noGrp="1"/>
          </p:cNvSpPr>
          <p:nvPr>
            <p:ph type="title"/>
          </p:nvPr>
        </p:nvSpPr>
        <p:spPr>
          <a:xfrm>
            <a:off x="1219214" y="630272"/>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84" name="Shape 284"/>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83133026"/>
      </p:ext>
    </p:extLst>
  </p:cSld>
  <p:clrMapOvr>
    <a:masterClrMapping/>
  </p:clrMapOvr>
  <p:transition spd="med"/>
</p:sldLayout>
</file>

<file path=ppt/slideLayouts/slideLayout297.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91" name="Shape 291"/>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17349528"/>
      </p:ext>
    </p:extLst>
  </p:cSld>
  <p:clrMapOvr>
    <a:masterClrMapping/>
  </p:clrMapOvr>
  <p:transition spd="med"/>
</p:sldLayout>
</file>

<file path=ppt/slideLayouts/slideLayout298.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8"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299" name="Shape 299"/>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8250" indent="-757936">
              <a:lnSpc>
                <a:spcPct val="80000"/>
              </a:lnSpc>
              <a:spcBef>
                <a:spcPts val="0"/>
              </a:spcBef>
              <a:defRPr sz="6400" b="1">
                <a:solidFill>
                  <a:srgbClr val="FFCD00"/>
                </a:solidFill>
              </a:defRPr>
            </a:lvl4pPr>
            <a:lvl5pPr marL="1358565" indent="-757936">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0" name="Shape 30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43971200"/>
      </p:ext>
    </p:extLst>
  </p:cSld>
  <p:clrMapOvr>
    <a:masterClrMapping/>
  </p:clrMapOvr>
  <p:transition spd="med"/>
</p:sldLayout>
</file>

<file path=ppt/slideLayouts/slideLayout299.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title"/>
          </p:nvPr>
        </p:nvSpPr>
        <p:spPr>
          <a:xfrm>
            <a:off x="1202412" y="967933"/>
            <a:ext cx="14636695" cy="1976341"/>
          </a:xfrm>
          <a:prstGeom prst="rect">
            <a:avLst/>
          </a:prstGeom>
        </p:spPr>
        <p:txBody>
          <a:bodyPr>
            <a:normAutofit/>
          </a:bodyPr>
          <a:lstStyle>
            <a:lvl1pPr>
              <a:defRPr sz="15400" spc="-104">
                <a:solidFill>
                  <a:srgbClr val="FFCD00"/>
                </a:solidFill>
              </a:defRPr>
            </a:lvl1pPr>
          </a:lstStyle>
          <a:p>
            <a:r>
              <a:t>Title Text</a:t>
            </a:r>
          </a:p>
        </p:txBody>
      </p:sp>
      <p:sp>
        <p:nvSpPr>
          <p:cNvPr id="308" name="Shape 308"/>
          <p:cNvSpPr>
            <a:spLocks noGrp="1"/>
          </p:cNvSpPr>
          <p:nvPr>
            <p:ph type="sldNum" sz="quarter" idx="2"/>
          </p:nvPr>
        </p:nvSpPr>
        <p:spPr>
          <a:xfrm>
            <a:off x="22780752" y="916081"/>
            <a:ext cx="384052" cy="392155"/>
          </a:xfrm>
          <a:prstGeom prst="rect">
            <a:avLst/>
          </a:prstGeom>
        </p:spPr>
        <p:txBody>
          <a:bodyPr/>
          <a:lstStyle>
            <a:lvl1pPr defTabSz="1107010">
              <a:defRPr sz="25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6482385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93" y="1104902"/>
            <a:ext cx="9525000" cy="11506200"/>
          </a:xfrm>
          <a:prstGeom prst="rect">
            <a:avLst/>
          </a:prstGeom>
        </p:spPr>
        <p:txBody>
          <a:bodyPr lIns="91043" tIns="45514" rIns="91043" bIns="45514" anchor="t">
            <a:noAutofit/>
          </a:bodyPr>
          <a:lstStyle/>
          <a:p>
            <a:endParaRPr/>
          </a:p>
        </p:txBody>
      </p:sp>
      <p:sp>
        <p:nvSpPr>
          <p:cNvPr id="39" name="Shape 39"/>
          <p:cNvSpPr>
            <a:spLocks noGrp="1"/>
          </p:cNvSpPr>
          <p:nvPr>
            <p:ph type="title"/>
          </p:nvPr>
        </p:nvSpPr>
        <p:spPr>
          <a:xfrm>
            <a:off x="1651011" y="1104902"/>
            <a:ext cx="10223502" cy="5613400"/>
          </a:xfrm>
          <a:prstGeom prst="rect">
            <a:avLst/>
          </a:prstGeom>
        </p:spPr>
        <p:txBody>
          <a:bodyPr anchor="b"/>
          <a:lstStyle>
            <a:lvl1pPr>
              <a:defRPr sz="8200"/>
            </a:lvl1pPr>
          </a:lstStyle>
          <a:p>
            <a:r>
              <a:t>Title Text</a:t>
            </a:r>
          </a:p>
        </p:txBody>
      </p:sp>
      <p:sp>
        <p:nvSpPr>
          <p:cNvPr id="40" name="Shape 40"/>
          <p:cNvSpPr>
            <a:spLocks noGrp="1"/>
          </p:cNvSpPr>
          <p:nvPr>
            <p:ph type="body" sz="quarter" idx="1"/>
          </p:nvPr>
        </p:nvSpPr>
        <p:spPr>
          <a:xfrm>
            <a:off x="1651011" y="6845300"/>
            <a:ext cx="10223502" cy="5765800"/>
          </a:xfrm>
          <a:prstGeom prst="rect">
            <a:avLst/>
          </a:prstGeom>
        </p:spPr>
        <p:txBody>
          <a:bodyPr anchor="t"/>
          <a:lstStyle>
            <a:lvl1pPr marL="0" indent="0" algn="ctr">
              <a:spcBef>
                <a:spcPts val="0"/>
              </a:spcBef>
              <a:buSzTx/>
              <a:buNone/>
              <a:defRPr sz="4200"/>
            </a:lvl1pPr>
            <a:lvl2pPr marL="0" indent="227593" algn="ctr">
              <a:spcBef>
                <a:spcPts val="0"/>
              </a:spcBef>
              <a:buSzTx/>
              <a:buNone/>
              <a:defRPr sz="4200"/>
            </a:lvl2pPr>
            <a:lvl3pPr marL="0" indent="455189" algn="ctr">
              <a:spcBef>
                <a:spcPts val="0"/>
              </a:spcBef>
              <a:buSzTx/>
              <a:buNone/>
              <a:defRPr sz="4200"/>
            </a:lvl3pPr>
            <a:lvl4pPr marL="0" indent="682792" algn="ctr">
              <a:spcBef>
                <a:spcPts val="0"/>
              </a:spcBef>
              <a:buSzTx/>
              <a:buNone/>
              <a:defRPr sz="4200"/>
            </a:lvl4pPr>
            <a:lvl5pPr marL="0" indent="910381" algn="ctr">
              <a:spcBef>
                <a:spcPts val="0"/>
              </a:spcBef>
              <a:buSzTx/>
              <a:buNone/>
              <a:defRPr sz="4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5" y="3238503"/>
            <a:ext cx="9525000" cy="9207500"/>
          </a:xfrm>
          <a:prstGeom prst="rect">
            <a:avLst/>
          </a:prstGeom>
        </p:spPr>
        <p:txBody>
          <a:bodyPr lIns="91043" tIns="45514" rIns="91043" bIns="45514"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1689100" y="3238503"/>
            <a:ext cx="10007600" cy="9207500"/>
          </a:xfrm>
          <a:prstGeom prst="rect">
            <a:avLst/>
          </a:prstGeom>
        </p:spPr>
        <p:txBody>
          <a:bodyPr/>
          <a:lstStyle>
            <a:lvl1pPr marL="556356" indent="-556356">
              <a:spcBef>
                <a:spcPts val="4499"/>
              </a:spcBef>
              <a:defRPr sz="4500"/>
            </a:lvl1pPr>
            <a:lvl2pPr marL="1112710" indent="-556356">
              <a:spcBef>
                <a:spcPts val="4499"/>
              </a:spcBef>
              <a:defRPr sz="4500"/>
            </a:lvl2pPr>
            <a:lvl3pPr marL="1669044" indent="-556356">
              <a:spcBef>
                <a:spcPts val="4499"/>
              </a:spcBef>
              <a:defRPr sz="4500"/>
            </a:lvl3pPr>
            <a:lvl4pPr marL="2225381" indent="-556356">
              <a:spcBef>
                <a:spcPts val="4499"/>
              </a:spcBef>
              <a:defRPr sz="4500"/>
            </a:lvl4pPr>
            <a:lvl5pPr marL="2781714" indent="-556356">
              <a:spcBef>
                <a:spcPts val="4499"/>
              </a:spcBef>
              <a:defRPr sz="45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801127414"/>
      </p:ext>
    </p:extLst>
  </p:cSld>
  <p:clrMapOvr>
    <a:masterClrMapping/>
  </p:clrMapOvr>
  <p:transition spd="med"/>
</p:sldLayout>
</file>

<file path=ppt/slideLayouts/slideLayout300.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23" name="Shape 323"/>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936" indent="-757936">
              <a:lnSpc>
                <a:spcPct val="80000"/>
              </a:lnSpc>
              <a:defRPr sz="6400" b="1"/>
            </a:lvl3pPr>
            <a:lvl4pPr marL="1058250" indent="-757936">
              <a:lnSpc>
                <a:spcPct val="80000"/>
              </a:lnSpc>
              <a:defRPr sz="6400" b="1"/>
            </a:lvl4pPr>
            <a:lvl5pPr marL="1358565" indent="-757936">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24" name="Shape 324"/>
          <p:cNvSpPr>
            <a:spLocks noGrp="1"/>
          </p:cNvSpPr>
          <p:nvPr>
            <p:ph type="sldNum" sz="quarter" idx="2"/>
          </p:nvPr>
        </p:nvSpPr>
        <p:spPr>
          <a:xfrm>
            <a:off x="22780752" y="916081"/>
            <a:ext cx="384052" cy="392155"/>
          </a:xfrm>
          <a:prstGeom prst="rect">
            <a:avLst/>
          </a:prstGeom>
        </p:spPr>
        <p:txBody>
          <a:bodyPr/>
          <a:lstStyle>
            <a:lvl1pPr defTabSz="1107010">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72864425"/>
      </p:ext>
    </p:extLst>
  </p:cSld>
  <p:clrMapOvr>
    <a:masterClrMapping/>
  </p:clrMapOvr>
  <p:transition spd="med"/>
</p:sldLayout>
</file>

<file path=ppt/slideLayouts/slideLayout301.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1" name="Shape 331"/>
          <p:cNvSpPr>
            <a:spLocks noGrp="1"/>
          </p:cNvSpPr>
          <p:nvPr>
            <p:ph type="title"/>
          </p:nvPr>
        </p:nvSpPr>
        <p:spPr>
          <a:xfrm>
            <a:off x="1202413" y="907979"/>
            <a:ext cx="21979210" cy="821200"/>
          </a:xfrm>
          <a:prstGeom prst="rect">
            <a:avLst/>
          </a:prstGeom>
        </p:spPr>
        <p:txBody>
          <a:bodyPr>
            <a:normAutofit/>
          </a:bodyPr>
          <a:lstStyle>
            <a:lvl1pPr>
              <a:defRPr sz="6400"/>
            </a:lvl1pPr>
          </a:lstStyle>
          <a:p>
            <a:r>
              <a:t>Title Text</a:t>
            </a:r>
          </a:p>
        </p:txBody>
      </p:sp>
      <p:sp>
        <p:nvSpPr>
          <p:cNvPr id="332" name="Shape 332"/>
          <p:cNvSpPr>
            <a:spLocks noGrp="1"/>
          </p:cNvSpPr>
          <p:nvPr>
            <p:ph type="body" sz="half" idx="1"/>
          </p:nvPr>
        </p:nvSpPr>
        <p:spPr>
          <a:xfrm>
            <a:off x="1250139" y="3871676"/>
            <a:ext cx="19427034" cy="4504190"/>
          </a:xfrm>
          <a:prstGeom prst="rect">
            <a:avLst/>
          </a:prstGeom>
        </p:spPr>
        <p:txBody>
          <a:bodyPr>
            <a:normAutofit/>
          </a:bodyPr>
          <a:lstStyle>
            <a:lvl1pPr>
              <a:tabLst>
                <a:tab pos="17586012" algn="r"/>
              </a:tabLst>
              <a:defRPr sz="3400" b="1"/>
            </a:lvl1pPr>
            <a:lvl2pPr>
              <a:tabLst>
                <a:tab pos="17586012" algn="r"/>
              </a:tabLst>
              <a:defRPr sz="3400" b="1"/>
            </a:lvl2pPr>
            <a:lvl3pPr marL="300315" indent="-300315">
              <a:tabLst>
                <a:tab pos="17586012" algn="r"/>
              </a:tabLst>
              <a:defRPr sz="3400" b="1"/>
            </a:lvl3pPr>
            <a:lvl4pPr marL="600631" indent="-300315">
              <a:tabLst>
                <a:tab pos="17586012" algn="r"/>
              </a:tabLst>
              <a:defRPr sz="3400" b="1"/>
            </a:lvl4pPr>
            <a:lvl5pPr marL="900948" indent="-300317">
              <a:tabLst>
                <a:tab pos="17586012" algn="r"/>
              </a:tabLst>
              <a:defRPr sz="3400" b="1"/>
            </a:lvl5pPr>
          </a:lstStyle>
          <a:p>
            <a:r>
              <a:t>Body Level One</a:t>
            </a:r>
          </a:p>
          <a:p>
            <a:pPr lvl="1"/>
            <a:r>
              <a:t>Body Level Two</a:t>
            </a:r>
          </a:p>
          <a:p>
            <a:pPr lvl="2"/>
            <a:r>
              <a:t>Body Level Three</a:t>
            </a:r>
          </a:p>
          <a:p>
            <a:pPr lvl="3"/>
            <a:r>
              <a:t>Body Level Four</a:t>
            </a:r>
          </a:p>
          <a:p>
            <a:pPr lvl="4"/>
            <a:r>
              <a:t>Body Level Five</a:t>
            </a:r>
          </a:p>
        </p:txBody>
      </p:sp>
      <p:sp>
        <p:nvSpPr>
          <p:cNvPr id="333" name="Shape 333"/>
          <p:cNvSpPr>
            <a:spLocks noGrp="1"/>
          </p:cNvSpPr>
          <p:nvPr>
            <p:ph type="sldNum" sz="quarter" idx="2"/>
          </p:nvPr>
        </p:nvSpPr>
        <p:spPr>
          <a:xfrm>
            <a:off x="22780752" y="916081"/>
            <a:ext cx="384052" cy="392155"/>
          </a:xfrm>
          <a:prstGeom prst="rect">
            <a:avLst/>
          </a:prstGeom>
        </p:spPr>
        <p:txBody>
          <a:bodyPr/>
          <a:lstStyle>
            <a:lvl1pPr defTabSz="1107010">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31216"/>
      </p:ext>
    </p:extLst>
  </p:cSld>
  <p:clrMapOvr>
    <a:masterClrMapping/>
  </p:clrMapOvr>
  <p:transition spd="med"/>
</p:sldLayout>
</file>

<file path=ppt/slideLayouts/slideLayout302.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0" name="Shape 340"/>
          <p:cNvSpPr>
            <a:spLocks noGrp="1"/>
          </p:cNvSpPr>
          <p:nvPr>
            <p:ph type="body" sz="quarter" idx="1"/>
          </p:nvPr>
        </p:nvSpPr>
        <p:spPr>
          <a:xfrm>
            <a:off x="11294265" y="3871685"/>
            <a:ext cx="9297471" cy="3839620"/>
          </a:xfrm>
          <a:prstGeom prst="rect">
            <a:avLst/>
          </a:prstGeom>
        </p:spPr>
        <p:txBody>
          <a:bodyPr>
            <a:normAutofit/>
          </a:bodyPr>
          <a:lstStyle>
            <a:lvl1pPr>
              <a:defRPr sz="2500"/>
            </a:lvl1pPr>
            <a:lvl2pPr>
              <a:defRPr sz="2500"/>
            </a:lvl2pPr>
            <a:lvl3pPr marL="300315" indent="-300315">
              <a:defRPr sz="2500"/>
            </a:lvl3pPr>
            <a:lvl4pPr marL="600631" indent="-300315">
              <a:defRPr sz="2500"/>
            </a:lvl4pPr>
            <a:lvl5pPr marL="900948" indent="-300317">
              <a:defRPr sz="2500"/>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body" sz="quarter" idx="13"/>
          </p:nvPr>
        </p:nvSpPr>
        <p:spPr>
          <a:xfrm>
            <a:off x="1202399" y="916080"/>
            <a:ext cx="19427033" cy="1770198"/>
          </a:xfrm>
          <a:prstGeom prst="rect">
            <a:avLst/>
          </a:prstGeom>
        </p:spPr>
        <p:txBody>
          <a:bodyPr>
            <a:normAutofit/>
          </a:bodyPr>
          <a:lstStyle/>
          <a:p>
            <a:pPr>
              <a:lnSpc>
                <a:spcPct val="80000"/>
              </a:lnSpc>
              <a:defRPr sz="5300" b="1"/>
            </a:pPr>
            <a:endParaRPr/>
          </a:p>
        </p:txBody>
      </p:sp>
      <p:sp>
        <p:nvSpPr>
          <p:cNvPr id="342" name="Shape 342"/>
          <p:cNvSpPr>
            <a:spLocks noGrp="1"/>
          </p:cNvSpPr>
          <p:nvPr>
            <p:ph type="sldNum" sz="quarter" idx="2"/>
          </p:nvPr>
        </p:nvSpPr>
        <p:spPr>
          <a:xfrm>
            <a:off x="22780752" y="916081"/>
            <a:ext cx="384052" cy="392155"/>
          </a:xfrm>
          <a:prstGeom prst="rect">
            <a:avLst/>
          </a:prstGeom>
        </p:spPr>
        <p:txBody>
          <a:bodyPr/>
          <a:lstStyle>
            <a:lvl1pPr defTabSz="1107010">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86665190"/>
      </p:ext>
    </p:extLst>
  </p:cSld>
  <p:clrMapOvr>
    <a:masterClrMapping/>
  </p:clrMapOvr>
  <p:transition spd="med"/>
</p:sldLayout>
</file>

<file path=ppt/slideLayouts/slideLayout303.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49" name="Shape 349"/>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7936" indent="-757936">
              <a:lnSpc>
                <a:spcPct val="80000"/>
              </a:lnSpc>
              <a:defRPr sz="6400" b="1"/>
            </a:lvl3pPr>
            <a:lvl4pPr marL="1058250" indent="-757936">
              <a:lnSpc>
                <a:spcPct val="80000"/>
              </a:lnSpc>
              <a:defRPr sz="6400" b="1"/>
            </a:lvl4pPr>
            <a:lvl5pPr marL="1358565" indent="-757936">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50" name="Shape 350"/>
          <p:cNvSpPr>
            <a:spLocks noGrp="1"/>
          </p:cNvSpPr>
          <p:nvPr>
            <p:ph type="sldNum" sz="quarter" idx="2"/>
          </p:nvPr>
        </p:nvSpPr>
        <p:spPr>
          <a:xfrm>
            <a:off x="22780752" y="916081"/>
            <a:ext cx="384052" cy="392155"/>
          </a:xfrm>
          <a:prstGeom prst="rect">
            <a:avLst/>
          </a:prstGeom>
        </p:spPr>
        <p:txBody>
          <a:bodyPr/>
          <a:lstStyle>
            <a:lvl1pPr defTabSz="1107010">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54024771"/>
      </p:ext>
    </p:extLst>
  </p:cSld>
  <p:clrMapOvr>
    <a:masterClrMapping/>
  </p:clrMapOvr>
  <p:transition spd="med"/>
</p:sldLayout>
</file>

<file path=ppt/slideLayouts/slideLayout304.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57"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358" name="Shape 358"/>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8250" indent="-757936">
              <a:lnSpc>
                <a:spcPct val="80000"/>
              </a:lnSpc>
              <a:spcBef>
                <a:spcPts val="0"/>
              </a:spcBef>
              <a:defRPr sz="6400" b="1">
                <a:solidFill>
                  <a:srgbClr val="FFCD00"/>
                </a:solidFill>
              </a:defRPr>
            </a:lvl4pPr>
            <a:lvl5pPr marL="1358565" indent="-757936">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59" name="Shape 35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254346909"/>
      </p:ext>
    </p:extLst>
  </p:cSld>
  <p:clrMapOvr>
    <a:masterClrMapping/>
  </p:clrMapOvr>
  <p:transition spd="med"/>
</p:sldLayout>
</file>

<file path=ppt/slideLayouts/slideLayout305.xml><?xml version="1.0" encoding="utf-8"?>
<p:sldLayout xmlns:a="http://schemas.openxmlformats.org/drawingml/2006/main" xmlns:r="http://schemas.openxmlformats.org/officeDocument/2006/relationships" xmlns:p="http://schemas.openxmlformats.org/presentationml/2006/main" showMasterSp="0" type="tx">
  <p:cSld name="4_Title Slide">
    <p:bg>
      <p:bgPr>
        <a:solidFill>
          <a:srgbClr val="000000"/>
        </a:solidFill>
        <a:effectLst/>
      </p:bgPr>
    </p:bg>
    <p:spTree>
      <p:nvGrpSpPr>
        <p:cNvPr id="1" name=""/>
        <p:cNvGrpSpPr/>
        <p:nvPr/>
      </p:nvGrpSpPr>
      <p:grpSpPr>
        <a:xfrm>
          <a:off x="0" y="0"/>
          <a:ext cx="0" cy="0"/>
          <a:chOff x="0" y="0"/>
          <a:chExt cx="0" cy="0"/>
        </a:xfrm>
      </p:grpSpPr>
      <p:sp>
        <p:nvSpPr>
          <p:cNvPr id="491" name="Shape 491"/>
          <p:cNvSpPr>
            <a:spLocks noGrp="1"/>
          </p:cNvSpPr>
          <p:nvPr>
            <p:ph type="title"/>
          </p:nvPr>
        </p:nvSpPr>
        <p:spPr>
          <a:xfrm>
            <a:off x="1828800" y="4263259"/>
            <a:ext cx="20726402" cy="2941703"/>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492" name="Shape 492"/>
          <p:cNvSpPr>
            <a:spLocks noGrp="1"/>
          </p:cNvSpPr>
          <p:nvPr>
            <p:ph type="body" sz="quarter" idx="1"/>
          </p:nvPr>
        </p:nvSpPr>
        <p:spPr>
          <a:xfrm>
            <a:off x="3657613" y="7776767"/>
            <a:ext cx="17068801" cy="3507170"/>
          </a:xfrm>
          <a:prstGeom prst="rect">
            <a:avLst/>
          </a:prstGeom>
        </p:spPr>
        <p:txBody>
          <a:bodyPr lIns="108821" tIns="108821" rIns="108821" bIns="108821">
            <a:normAutofit/>
          </a:bodyPr>
          <a:lstStyle>
            <a:lvl1pPr algn="ctr">
              <a:spcBef>
                <a:spcPts val="4003"/>
              </a:spcBef>
              <a:defRPr sz="6700">
                <a:solidFill>
                  <a:srgbClr val="FFFFFF"/>
                </a:solidFill>
                <a:latin typeface="Gill Sans"/>
                <a:ea typeface="Gill Sans"/>
                <a:cs typeface="Gill Sans"/>
                <a:sym typeface="Gill Sans"/>
              </a:defRPr>
            </a:lvl1pPr>
            <a:lvl2pPr indent="1088239" algn="ctr">
              <a:spcBef>
                <a:spcPts val="4003"/>
              </a:spcBef>
              <a:defRPr sz="6700">
                <a:solidFill>
                  <a:srgbClr val="FFFFFF"/>
                </a:solidFill>
                <a:latin typeface="Gill Sans"/>
                <a:ea typeface="Gill Sans"/>
                <a:cs typeface="Gill Sans"/>
                <a:sym typeface="Gill Sans"/>
              </a:defRPr>
            </a:lvl2pPr>
            <a:lvl3pPr marL="0" indent="2176472" algn="ctr">
              <a:spcBef>
                <a:spcPts val="4003"/>
              </a:spcBef>
              <a:buSzTx/>
              <a:buNone/>
              <a:defRPr sz="6700">
                <a:solidFill>
                  <a:srgbClr val="FFFFFF"/>
                </a:solidFill>
                <a:latin typeface="Gill Sans"/>
                <a:ea typeface="Gill Sans"/>
                <a:cs typeface="Gill Sans"/>
                <a:sym typeface="Gill Sans"/>
              </a:defRPr>
            </a:lvl3pPr>
            <a:lvl4pPr marL="0" indent="3264713" algn="ctr">
              <a:spcBef>
                <a:spcPts val="4003"/>
              </a:spcBef>
              <a:buSzTx/>
              <a:buNone/>
              <a:defRPr sz="6700">
                <a:solidFill>
                  <a:srgbClr val="FFFFFF"/>
                </a:solidFill>
                <a:latin typeface="Gill Sans"/>
                <a:ea typeface="Gill Sans"/>
                <a:cs typeface="Gill Sans"/>
                <a:sym typeface="Gill Sans"/>
              </a:defRPr>
            </a:lvl4pPr>
            <a:lvl5pPr marL="0" indent="4352947" algn="ctr">
              <a:spcBef>
                <a:spcPts val="4003"/>
              </a:spcBef>
              <a:buSzTx/>
              <a:buNone/>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493" name="Shape 49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12438373"/>
      </p:ext>
    </p:extLst>
  </p:cSld>
  <p:clrMapOvr>
    <a:masterClrMapping/>
  </p:clrMapOvr>
  <p:transition spd="med"/>
</p:sldLayout>
</file>

<file path=ppt/slideLayouts/slideLayout306.xml><?xml version="1.0" encoding="utf-8"?>
<p:sldLayout xmlns:a="http://schemas.openxmlformats.org/drawingml/2006/main" xmlns:r="http://schemas.openxmlformats.org/officeDocument/2006/relationships" xmlns:p="http://schemas.openxmlformats.org/presentationml/2006/main" showMasterSp="0" type="tx">
  <p:cSld name="5_Title and Content">
    <p:bg>
      <p:bgPr>
        <a:solidFill>
          <a:srgbClr val="000000"/>
        </a:solidFill>
        <a:effectLst/>
      </p:bgPr>
    </p:bg>
    <p:spTree>
      <p:nvGrpSpPr>
        <p:cNvPr id="1" name=""/>
        <p:cNvGrpSpPr/>
        <p:nvPr/>
      </p:nvGrpSpPr>
      <p:grpSpPr>
        <a:xfrm>
          <a:off x="0" y="0"/>
          <a:ext cx="0" cy="0"/>
          <a:chOff x="0" y="0"/>
          <a:chExt cx="0" cy="0"/>
        </a:xfrm>
      </p:grpSpPr>
      <p:sp>
        <p:nvSpPr>
          <p:cNvPr id="500" name="Shape 500"/>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01" name="Shape 501"/>
          <p:cNvSpPr>
            <a:spLocks noGrp="1"/>
          </p:cNvSpPr>
          <p:nvPr>
            <p:ph type="body" idx="1"/>
          </p:nvPr>
        </p:nvSpPr>
        <p:spPr>
          <a:xfrm>
            <a:off x="1219200" y="3202203"/>
            <a:ext cx="21945600" cy="9057012"/>
          </a:xfrm>
          <a:prstGeom prst="rect">
            <a:avLst/>
          </a:prstGeom>
        </p:spPr>
        <p:txBody>
          <a:bodyPr lIns="108821" tIns="108821" rIns="108821" bIns="108821">
            <a:normAutofit/>
          </a:bodyPr>
          <a:lstStyle>
            <a:lvl1pPr marL="2116019" indent="-1360294">
              <a:spcBef>
                <a:spcPts val="4003"/>
              </a:spcBef>
              <a:buSzPct val="171000"/>
              <a:buFont typeface="Gill Sans"/>
              <a:buChar char="•"/>
              <a:defRPr sz="6700">
                <a:solidFill>
                  <a:srgbClr val="FFFFFF"/>
                </a:solidFill>
                <a:latin typeface="Gill Sans"/>
                <a:ea typeface="Gill Sans"/>
                <a:cs typeface="Gill Sans"/>
                <a:sym typeface="Gill Sans"/>
              </a:defRPr>
            </a:lvl1pPr>
            <a:lvl2pPr marL="3174029" indent="-1360294">
              <a:spcBef>
                <a:spcPts val="4003"/>
              </a:spcBef>
              <a:buSzPct val="171000"/>
              <a:buFont typeface="Gill Sans"/>
              <a:buChar char="•"/>
              <a:defRPr sz="6700">
                <a:solidFill>
                  <a:srgbClr val="FFFFFF"/>
                </a:solidFill>
                <a:latin typeface="Gill Sans"/>
                <a:ea typeface="Gill Sans"/>
                <a:cs typeface="Gill Sans"/>
                <a:sym typeface="Gill Sans"/>
              </a:defRPr>
            </a:lvl2pPr>
            <a:lvl3pPr marL="4232040" indent="-1360294">
              <a:spcBef>
                <a:spcPts val="4003"/>
              </a:spcBef>
              <a:buSzPct val="171000"/>
              <a:buFont typeface="Gill Sans"/>
              <a:buChar char="•"/>
              <a:defRPr sz="6700">
                <a:solidFill>
                  <a:srgbClr val="FFFFFF"/>
                </a:solidFill>
                <a:latin typeface="Gill Sans"/>
                <a:ea typeface="Gill Sans"/>
                <a:cs typeface="Gill Sans"/>
                <a:sym typeface="Gill Sans"/>
              </a:defRPr>
            </a:lvl3pPr>
            <a:lvl4pPr marL="5290046" indent="-1360294">
              <a:spcBef>
                <a:spcPts val="4003"/>
              </a:spcBef>
              <a:buSzPct val="171000"/>
              <a:buFont typeface="Gill Sans"/>
              <a:buChar char="•"/>
              <a:defRPr sz="6700">
                <a:solidFill>
                  <a:srgbClr val="FFFFFF"/>
                </a:solidFill>
                <a:latin typeface="Gill Sans"/>
                <a:ea typeface="Gill Sans"/>
                <a:cs typeface="Gill Sans"/>
                <a:sym typeface="Gill Sans"/>
              </a:defRPr>
            </a:lvl4pPr>
            <a:lvl5pPr marL="6348058" indent="-1360295">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66020696"/>
      </p:ext>
    </p:extLst>
  </p:cSld>
  <p:clrMapOvr>
    <a:masterClrMapping/>
  </p:clrMapOvr>
  <p:transition spd="med"/>
</p:sldLayout>
</file>

<file path=ppt/slideLayouts/slideLayout307.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000000"/>
        </a:solidFill>
        <a:effectLst/>
      </p:bgPr>
    </p:bg>
    <p:spTree>
      <p:nvGrpSpPr>
        <p:cNvPr id="1" name=""/>
        <p:cNvGrpSpPr/>
        <p:nvPr/>
      </p:nvGrpSpPr>
      <p:grpSpPr>
        <a:xfrm>
          <a:off x="0" y="0"/>
          <a:ext cx="0" cy="0"/>
          <a:chOff x="0" y="0"/>
          <a:chExt cx="0" cy="0"/>
        </a:xfrm>
      </p:grpSpPr>
      <p:sp>
        <p:nvSpPr>
          <p:cNvPr id="509" name="Shape 509"/>
          <p:cNvSpPr>
            <a:spLocks noGrp="1"/>
          </p:cNvSpPr>
          <p:nvPr>
            <p:ph type="title"/>
          </p:nvPr>
        </p:nvSpPr>
        <p:spPr>
          <a:xfrm>
            <a:off x="1926170" y="8818752"/>
            <a:ext cx="20726401" cy="2725682"/>
          </a:xfrm>
          <a:prstGeom prst="rect">
            <a:avLst/>
          </a:prstGeom>
        </p:spPr>
        <p:txBody>
          <a:bodyPr lIns="108821" tIns="108821" rIns="108821" bIns="108821">
            <a:normAutofit/>
          </a:bodyPr>
          <a:lstStyle>
            <a:lvl1pPr>
              <a:lnSpc>
                <a:spcPct val="100000"/>
              </a:lnSpc>
              <a:defRPr sz="9600" cap="all">
                <a:solidFill>
                  <a:srgbClr val="FFFFFF"/>
                </a:solidFill>
                <a:latin typeface="Gill Sans"/>
                <a:ea typeface="Gill Sans"/>
                <a:cs typeface="Gill Sans"/>
                <a:sym typeface="Gill Sans"/>
              </a:defRPr>
            </a:lvl1pPr>
          </a:lstStyle>
          <a:p>
            <a:r>
              <a:t>Title Text</a:t>
            </a:r>
          </a:p>
        </p:txBody>
      </p:sp>
      <p:sp>
        <p:nvSpPr>
          <p:cNvPr id="510" name="Shape 510"/>
          <p:cNvSpPr>
            <a:spLocks noGrp="1"/>
          </p:cNvSpPr>
          <p:nvPr>
            <p:ph type="body" sz="quarter" idx="1"/>
          </p:nvPr>
        </p:nvSpPr>
        <p:spPr>
          <a:xfrm>
            <a:off x="1926170" y="5816693"/>
            <a:ext cx="20726401" cy="3002060"/>
          </a:xfrm>
          <a:prstGeom prst="rect">
            <a:avLst/>
          </a:prstGeom>
        </p:spPr>
        <p:txBody>
          <a:bodyPr lIns="108821" tIns="108821" rIns="108821" bIns="108821" anchor="b">
            <a:normAutofit/>
          </a:bodyPr>
          <a:lstStyle>
            <a:lvl1pPr>
              <a:spcBef>
                <a:spcPts val="4003"/>
              </a:spcBef>
              <a:defRPr sz="4700">
                <a:solidFill>
                  <a:srgbClr val="FFFFFF"/>
                </a:solidFill>
                <a:latin typeface="Gill Sans"/>
                <a:ea typeface="Gill Sans"/>
                <a:cs typeface="Gill Sans"/>
                <a:sym typeface="Gill Sans"/>
              </a:defRPr>
            </a:lvl1pPr>
            <a:lvl2pPr indent="1088239">
              <a:spcBef>
                <a:spcPts val="4003"/>
              </a:spcBef>
              <a:defRPr sz="4700">
                <a:solidFill>
                  <a:srgbClr val="FFFFFF"/>
                </a:solidFill>
                <a:latin typeface="Gill Sans"/>
                <a:ea typeface="Gill Sans"/>
                <a:cs typeface="Gill Sans"/>
                <a:sym typeface="Gill Sans"/>
              </a:defRPr>
            </a:lvl2pPr>
            <a:lvl3pPr marL="0" indent="2176472">
              <a:spcBef>
                <a:spcPts val="4003"/>
              </a:spcBef>
              <a:buSzTx/>
              <a:buNone/>
              <a:defRPr sz="4700">
                <a:solidFill>
                  <a:srgbClr val="FFFFFF"/>
                </a:solidFill>
                <a:latin typeface="Gill Sans"/>
                <a:ea typeface="Gill Sans"/>
                <a:cs typeface="Gill Sans"/>
                <a:sym typeface="Gill Sans"/>
              </a:defRPr>
            </a:lvl3pPr>
            <a:lvl4pPr marL="0" indent="3264713">
              <a:spcBef>
                <a:spcPts val="4003"/>
              </a:spcBef>
              <a:buSzTx/>
              <a:buNone/>
              <a:defRPr sz="4700">
                <a:solidFill>
                  <a:srgbClr val="FFFFFF"/>
                </a:solidFill>
                <a:latin typeface="Gill Sans"/>
                <a:ea typeface="Gill Sans"/>
                <a:cs typeface="Gill Sans"/>
                <a:sym typeface="Gill Sans"/>
              </a:defRPr>
            </a:lvl4pPr>
            <a:lvl5pPr marL="0" indent="4352947">
              <a:spcBef>
                <a:spcPts val="4003"/>
              </a:spcBef>
              <a:buSzTx/>
              <a:buNone/>
              <a:defRPr sz="4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11" name="Shape 511"/>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26952696"/>
      </p:ext>
    </p:extLst>
  </p:cSld>
  <p:clrMapOvr>
    <a:masterClrMapping/>
  </p:clrMapOvr>
  <p:transition spd="med"/>
</p:sldLayout>
</file>

<file path=ppt/slideLayouts/slideLayout308.xml><?xml version="1.0" encoding="utf-8"?>
<p:sldLayout xmlns:a="http://schemas.openxmlformats.org/drawingml/2006/main" xmlns:r="http://schemas.openxmlformats.org/officeDocument/2006/relationships" xmlns:p="http://schemas.openxmlformats.org/presentationml/2006/main" showMasterSp="0" type="tx">
  <p:cSld name="6_Two Content">
    <p:bg>
      <p:bgPr>
        <a:solidFill>
          <a:srgbClr val="000000"/>
        </a:solidFill>
        <a:effectLst/>
      </p:bgPr>
    </p:bg>
    <p:spTree>
      <p:nvGrpSpPr>
        <p:cNvPr id="1" name=""/>
        <p:cNvGrpSpPr/>
        <p:nvPr/>
      </p:nvGrpSpPr>
      <p:grpSpPr>
        <a:xfrm>
          <a:off x="0" y="0"/>
          <a:ext cx="0" cy="0"/>
          <a:chOff x="0" y="0"/>
          <a:chExt cx="0" cy="0"/>
        </a:xfrm>
      </p:grpSpPr>
      <p:sp>
        <p:nvSpPr>
          <p:cNvPr id="518" name="Shape 518"/>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19" name="Shape 519"/>
          <p:cNvSpPr>
            <a:spLocks noGrp="1"/>
          </p:cNvSpPr>
          <p:nvPr>
            <p:ph type="body" sz="half" idx="1"/>
          </p:nvPr>
        </p:nvSpPr>
        <p:spPr>
          <a:xfrm>
            <a:off x="1219203" y="3202203"/>
            <a:ext cx="10769600" cy="9057012"/>
          </a:xfrm>
          <a:prstGeom prst="rect">
            <a:avLst/>
          </a:prstGeom>
        </p:spPr>
        <p:txBody>
          <a:bodyPr lIns="108821" tIns="108821" rIns="108821" bIns="108821">
            <a:normAutofit/>
          </a:bodyPr>
          <a:lstStyle>
            <a:lvl1pPr marL="2116019" indent="-1360294">
              <a:spcBef>
                <a:spcPts val="4003"/>
              </a:spcBef>
              <a:buSzPct val="171000"/>
              <a:buFont typeface="Gill Sans"/>
              <a:buChar char="•"/>
              <a:defRPr sz="6700">
                <a:solidFill>
                  <a:srgbClr val="FFFFFF"/>
                </a:solidFill>
                <a:latin typeface="Gill Sans"/>
                <a:ea typeface="Gill Sans"/>
                <a:cs typeface="Gill Sans"/>
                <a:sym typeface="Gill Sans"/>
              </a:defRPr>
            </a:lvl1pPr>
            <a:lvl2pPr marL="3405568" indent="-1591840">
              <a:spcBef>
                <a:spcPts val="4003"/>
              </a:spcBef>
              <a:buSzPct val="171000"/>
              <a:buFont typeface="Gill Sans"/>
              <a:buChar char="•"/>
              <a:defRPr sz="6700">
                <a:solidFill>
                  <a:srgbClr val="FFFFFF"/>
                </a:solidFill>
                <a:latin typeface="Gill Sans"/>
                <a:ea typeface="Gill Sans"/>
                <a:cs typeface="Gill Sans"/>
                <a:sym typeface="Gill Sans"/>
              </a:defRPr>
            </a:lvl2pPr>
            <a:lvl3pPr marL="4790111" indent="-1918370">
              <a:spcBef>
                <a:spcPts val="4003"/>
              </a:spcBef>
              <a:buSzPct val="171000"/>
              <a:buFont typeface="Gill Sans"/>
              <a:buChar char="•"/>
              <a:defRPr sz="6700">
                <a:solidFill>
                  <a:srgbClr val="FFFFFF"/>
                </a:solidFill>
                <a:latin typeface="Gill Sans"/>
                <a:ea typeface="Gill Sans"/>
                <a:cs typeface="Gill Sans"/>
                <a:sym typeface="Gill Sans"/>
              </a:defRPr>
            </a:lvl3pPr>
            <a:lvl4pPr marL="6067361" indent="-2137610">
              <a:spcBef>
                <a:spcPts val="4003"/>
              </a:spcBef>
              <a:buSzPct val="171000"/>
              <a:buFont typeface="Gill Sans"/>
              <a:buChar char="•"/>
              <a:defRPr sz="6700">
                <a:solidFill>
                  <a:srgbClr val="FFFFFF"/>
                </a:solidFill>
                <a:latin typeface="Gill Sans"/>
                <a:ea typeface="Gill Sans"/>
                <a:cs typeface="Gill Sans"/>
                <a:sym typeface="Gill Sans"/>
              </a:defRPr>
            </a:lvl4pPr>
            <a:lvl5pPr marL="7125375" indent="-213761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0" name="Shape 52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836814740"/>
      </p:ext>
    </p:extLst>
  </p:cSld>
  <p:clrMapOvr>
    <a:masterClrMapping/>
  </p:clrMapOvr>
  <p:transition spd="med"/>
</p:sldLayout>
</file>

<file path=ppt/slideLayouts/slideLayout309.xml><?xml version="1.0" encoding="utf-8"?>
<p:sldLayout xmlns:a="http://schemas.openxmlformats.org/drawingml/2006/main" xmlns:r="http://schemas.openxmlformats.org/officeDocument/2006/relationships" xmlns:p="http://schemas.openxmlformats.org/presentationml/2006/main" showMasterSp="0" type="tx">
  <p:cSld name="Comparison">
    <p:bg>
      <p:bgPr>
        <a:solidFill>
          <a:srgbClr val="000000"/>
        </a:solidFill>
        <a:effectLst/>
      </p:bgPr>
    </p:bg>
    <p:spTree>
      <p:nvGrpSpPr>
        <p:cNvPr id="1" name=""/>
        <p:cNvGrpSpPr/>
        <p:nvPr/>
      </p:nvGrpSpPr>
      <p:grpSpPr>
        <a:xfrm>
          <a:off x="0" y="0"/>
          <a:ext cx="0" cy="0"/>
          <a:chOff x="0" y="0"/>
          <a:chExt cx="0" cy="0"/>
        </a:xfrm>
      </p:grpSpPr>
      <p:sp>
        <p:nvSpPr>
          <p:cNvPr id="527" name="Shape 527"/>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28" name="Shape 528"/>
          <p:cNvSpPr>
            <a:spLocks noGrp="1"/>
          </p:cNvSpPr>
          <p:nvPr>
            <p:ph type="body" sz="quarter" idx="1"/>
          </p:nvPr>
        </p:nvSpPr>
        <p:spPr>
          <a:xfrm>
            <a:off x="1219200" y="3071951"/>
            <a:ext cx="10773836" cy="1280244"/>
          </a:xfrm>
          <a:prstGeom prst="rect">
            <a:avLst/>
          </a:prstGeom>
        </p:spPr>
        <p:txBody>
          <a:bodyPr lIns="108821" tIns="108821" rIns="108821" bIns="108821" anchor="b">
            <a:normAutofit/>
          </a:bodyPr>
          <a:lstStyle>
            <a:lvl1pPr>
              <a:spcBef>
                <a:spcPts val="4003"/>
              </a:spcBef>
              <a:defRPr sz="5700" b="1">
                <a:solidFill>
                  <a:srgbClr val="FFFFFF"/>
                </a:solidFill>
                <a:latin typeface="Gill Sans"/>
                <a:ea typeface="Gill Sans"/>
                <a:cs typeface="Gill Sans"/>
                <a:sym typeface="Gill Sans"/>
              </a:defRPr>
            </a:lvl1pPr>
            <a:lvl2pPr indent="1088239">
              <a:spcBef>
                <a:spcPts val="4003"/>
              </a:spcBef>
              <a:defRPr sz="5700" b="1">
                <a:solidFill>
                  <a:srgbClr val="FFFFFF"/>
                </a:solidFill>
                <a:latin typeface="Gill Sans"/>
                <a:ea typeface="Gill Sans"/>
                <a:cs typeface="Gill Sans"/>
                <a:sym typeface="Gill Sans"/>
              </a:defRPr>
            </a:lvl2pPr>
            <a:lvl3pPr marL="0" indent="2176472">
              <a:spcBef>
                <a:spcPts val="4003"/>
              </a:spcBef>
              <a:buSzTx/>
              <a:buNone/>
              <a:defRPr sz="5700" b="1">
                <a:solidFill>
                  <a:srgbClr val="FFFFFF"/>
                </a:solidFill>
                <a:latin typeface="Gill Sans"/>
                <a:ea typeface="Gill Sans"/>
                <a:cs typeface="Gill Sans"/>
                <a:sym typeface="Gill Sans"/>
              </a:defRPr>
            </a:lvl3pPr>
            <a:lvl4pPr marL="0" indent="3264713">
              <a:spcBef>
                <a:spcPts val="4003"/>
              </a:spcBef>
              <a:buSzTx/>
              <a:buNone/>
              <a:defRPr sz="5700" b="1">
                <a:solidFill>
                  <a:srgbClr val="FFFFFF"/>
                </a:solidFill>
                <a:latin typeface="Gill Sans"/>
                <a:ea typeface="Gill Sans"/>
                <a:cs typeface="Gill Sans"/>
                <a:sym typeface="Gill Sans"/>
              </a:defRPr>
            </a:lvl4pPr>
            <a:lvl5pPr marL="0" indent="4352947">
              <a:spcBef>
                <a:spcPts val="4003"/>
              </a:spcBef>
              <a:buSzTx/>
              <a:buNone/>
              <a:defRPr sz="5700" b="1">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9" name="Shape 529"/>
          <p:cNvSpPr>
            <a:spLocks noGrp="1"/>
          </p:cNvSpPr>
          <p:nvPr>
            <p:ph type="body" sz="quarter" idx="13"/>
          </p:nvPr>
        </p:nvSpPr>
        <p:spPr>
          <a:xfrm>
            <a:off x="12386735" y="3071951"/>
            <a:ext cx="10778067" cy="1280244"/>
          </a:xfrm>
          <a:prstGeom prst="rect">
            <a:avLst/>
          </a:prstGeom>
        </p:spPr>
        <p:txBody>
          <a:bodyPr lIns="108821" tIns="108821" rIns="108821" bIns="108821" anchor="b">
            <a:normAutofit/>
          </a:bodyPr>
          <a:lstStyle>
            <a:lvl1pPr>
              <a:spcBef>
                <a:spcPts val="4003"/>
              </a:spcBef>
              <a:defRPr sz="4700" b="1">
                <a:solidFill>
                  <a:srgbClr val="FFFFFF"/>
                </a:solidFill>
                <a:latin typeface="Gill Sans"/>
                <a:ea typeface="Gill Sans"/>
                <a:cs typeface="Gill Sans"/>
                <a:sym typeface="Gill Sans"/>
              </a:defRPr>
            </a:lvl1pPr>
          </a:lstStyle>
          <a:p>
            <a:pPr>
              <a:spcBef>
                <a:spcPts val="3300"/>
              </a:spcBef>
              <a:defRPr sz="4700" b="1">
                <a:solidFill>
                  <a:srgbClr val="FFFFFF"/>
                </a:solidFill>
                <a:latin typeface="Gill Sans"/>
                <a:ea typeface="Gill Sans"/>
                <a:cs typeface="Gill Sans"/>
                <a:sym typeface="Gill Sans"/>
              </a:defRPr>
            </a:pPr>
            <a:endParaRPr/>
          </a:p>
        </p:txBody>
      </p:sp>
      <p:sp>
        <p:nvSpPr>
          <p:cNvPr id="530" name="Shape 53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15642024"/>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5" y="1778002"/>
            <a:ext cx="21005799"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2924769610"/>
      </p:ext>
    </p:extLst>
  </p:cSld>
  <p:clrMapOvr>
    <a:masterClrMapping/>
  </p:clrMapOvr>
  <p:transition spd="med"/>
</p:sldLayout>
</file>

<file path=ppt/slideLayouts/slideLayout310.xml><?xml version="1.0" encoding="utf-8"?>
<p:sldLayout xmlns:a="http://schemas.openxmlformats.org/drawingml/2006/main" xmlns:r="http://schemas.openxmlformats.org/officeDocument/2006/relationships" xmlns:p="http://schemas.openxmlformats.org/presentationml/2006/main" showMasterSp="0" type="tx">
  <p:cSld name="7_Title Only">
    <p:bg>
      <p:bgPr>
        <a:solidFill>
          <a:srgbClr val="000000"/>
        </a:solidFill>
        <a:effectLst/>
      </p:bgPr>
    </p:bg>
    <p:spTree>
      <p:nvGrpSpPr>
        <p:cNvPr id="1" name=""/>
        <p:cNvGrpSpPr/>
        <p:nvPr/>
      </p:nvGrpSpPr>
      <p:grpSpPr>
        <a:xfrm>
          <a:off x="0" y="0"/>
          <a:ext cx="0" cy="0"/>
          <a:chOff x="0" y="0"/>
          <a:chExt cx="0" cy="0"/>
        </a:xfrm>
      </p:grpSpPr>
      <p:sp>
        <p:nvSpPr>
          <p:cNvPr id="537" name="Shape 537"/>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38" name="Shape 538"/>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11452154"/>
      </p:ext>
    </p:extLst>
  </p:cSld>
  <p:clrMapOvr>
    <a:masterClrMapping/>
  </p:clrMapOvr>
  <p:transition spd="med"/>
</p:sldLayout>
</file>

<file path=ppt/slideLayouts/slideLayout311.xml><?xml version="1.0" encoding="utf-8"?>
<p:sldLayout xmlns:a="http://schemas.openxmlformats.org/drawingml/2006/main" xmlns:r="http://schemas.openxmlformats.org/officeDocument/2006/relationships" xmlns:p="http://schemas.openxmlformats.org/presentationml/2006/main" showMasterSp="0" type="tx">
  <p:cSld name="4_Blank">
    <p:bg>
      <p:bgPr>
        <a:solidFill>
          <a:srgbClr val="000000"/>
        </a:solidFill>
        <a:effectLst/>
      </p:bgPr>
    </p:bg>
    <p:spTree>
      <p:nvGrpSpPr>
        <p:cNvPr id="1" name=""/>
        <p:cNvGrpSpPr/>
        <p:nvPr/>
      </p:nvGrpSpPr>
      <p:grpSpPr>
        <a:xfrm>
          <a:off x="0" y="0"/>
          <a:ext cx="0" cy="0"/>
          <a:chOff x="0" y="0"/>
          <a:chExt cx="0" cy="0"/>
        </a:xfrm>
      </p:grpSpPr>
      <p:sp>
        <p:nvSpPr>
          <p:cNvPr id="545" name="Shape 54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569640733"/>
      </p:ext>
    </p:extLst>
  </p:cSld>
  <p:clrMapOvr>
    <a:masterClrMapping/>
  </p:clrMapOvr>
  <p:transition spd="med"/>
</p:sldLayout>
</file>

<file path=ppt/slideLayouts/slideLayout312.xml><?xml version="1.0" encoding="utf-8"?>
<p:sldLayout xmlns:a="http://schemas.openxmlformats.org/drawingml/2006/main" xmlns:r="http://schemas.openxmlformats.org/officeDocument/2006/relationships" xmlns:p="http://schemas.openxmlformats.org/presentationml/2006/main" showMasterSp="0" type="tx">
  <p:cSld name="Content with Caption">
    <p:bg>
      <p:bgPr>
        <a:solidFill>
          <a:srgbClr val="000000"/>
        </a:solidFill>
        <a:effectLst/>
      </p:bgPr>
    </p:bg>
    <p:spTree>
      <p:nvGrpSpPr>
        <p:cNvPr id="1" name=""/>
        <p:cNvGrpSpPr/>
        <p:nvPr/>
      </p:nvGrpSpPr>
      <p:grpSpPr>
        <a:xfrm>
          <a:off x="0" y="0"/>
          <a:ext cx="0" cy="0"/>
          <a:chOff x="0" y="0"/>
          <a:chExt cx="0" cy="0"/>
        </a:xfrm>
      </p:grpSpPr>
      <p:sp>
        <p:nvSpPr>
          <p:cNvPr id="552" name="Shape 552"/>
          <p:cNvSpPr>
            <a:spLocks noGrp="1"/>
          </p:cNvSpPr>
          <p:nvPr>
            <p:ph type="title"/>
          </p:nvPr>
        </p:nvSpPr>
        <p:spPr>
          <a:xfrm>
            <a:off x="1219200" y="546406"/>
            <a:ext cx="8022170" cy="2325407"/>
          </a:xfrm>
          <a:prstGeom prst="rect">
            <a:avLst/>
          </a:prstGeom>
        </p:spPr>
        <p:txBody>
          <a:bodyPr lIns="108821" tIns="108821" rIns="108821" bIns="108821"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53" name="Shape 553"/>
          <p:cNvSpPr>
            <a:spLocks noGrp="1"/>
          </p:cNvSpPr>
          <p:nvPr>
            <p:ph type="body" idx="1"/>
          </p:nvPr>
        </p:nvSpPr>
        <p:spPr>
          <a:xfrm>
            <a:off x="9533467" y="546420"/>
            <a:ext cx="13631333" cy="11712805"/>
          </a:xfrm>
          <a:prstGeom prst="rect">
            <a:avLst/>
          </a:prstGeom>
        </p:spPr>
        <p:txBody>
          <a:bodyPr lIns="108821" tIns="108821" rIns="108821" bIns="108821">
            <a:normAutofit/>
          </a:bodyPr>
          <a:lstStyle>
            <a:lvl1pPr marL="2116019" indent="-1360294">
              <a:spcBef>
                <a:spcPts val="4003"/>
              </a:spcBef>
              <a:buSzPct val="171000"/>
              <a:buFont typeface="Gill Sans"/>
              <a:buChar char="•"/>
              <a:defRPr sz="7600">
                <a:solidFill>
                  <a:srgbClr val="FFFFFF"/>
                </a:solidFill>
                <a:latin typeface="Gill Sans"/>
                <a:ea typeface="Gill Sans"/>
                <a:cs typeface="Gill Sans"/>
                <a:sym typeface="Gill Sans"/>
              </a:defRPr>
            </a:lvl1pPr>
            <a:lvl2pPr marL="3371889" indent="-1558161">
              <a:spcBef>
                <a:spcPts val="4003"/>
              </a:spcBef>
              <a:buSzPct val="171000"/>
              <a:buFont typeface="Gill Sans"/>
              <a:buChar char="•"/>
              <a:defRPr sz="7600">
                <a:solidFill>
                  <a:srgbClr val="FFFFFF"/>
                </a:solidFill>
                <a:latin typeface="Gill Sans"/>
                <a:ea typeface="Gill Sans"/>
                <a:cs typeface="Gill Sans"/>
                <a:sym typeface="Gill Sans"/>
              </a:defRPr>
            </a:lvl2pPr>
            <a:lvl3pPr marL="4695118" indent="-1823377">
              <a:spcBef>
                <a:spcPts val="4003"/>
              </a:spcBef>
              <a:buSzPct val="171000"/>
              <a:buFont typeface="Gill Sans"/>
              <a:buChar char="•"/>
              <a:defRPr sz="7600">
                <a:solidFill>
                  <a:srgbClr val="FFFFFF"/>
                </a:solidFill>
                <a:latin typeface="Gill Sans"/>
                <a:ea typeface="Gill Sans"/>
                <a:cs typeface="Gill Sans"/>
                <a:sym typeface="Gill Sans"/>
              </a:defRPr>
            </a:lvl3pPr>
            <a:lvl4pPr marL="6127149" indent="-2197412">
              <a:spcBef>
                <a:spcPts val="4003"/>
              </a:spcBef>
              <a:buSzPct val="171000"/>
              <a:buFont typeface="Gill Sans"/>
              <a:buChar char="•"/>
              <a:defRPr sz="7600">
                <a:solidFill>
                  <a:srgbClr val="FFFFFF"/>
                </a:solidFill>
                <a:latin typeface="Gill Sans"/>
                <a:ea typeface="Gill Sans"/>
                <a:cs typeface="Gill Sans"/>
                <a:sym typeface="Gill Sans"/>
              </a:defRPr>
            </a:lvl4pPr>
            <a:lvl5pPr marL="7185162" indent="-2197412">
              <a:spcBef>
                <a:spcPts val="4003"/>
              </a:spcBef>
              <a:buSzPct val="171000"/>
              <a:buFont typeface="Gill Sans"/>
              <a:buChar char="•"/>
              <a:defRPr sz="76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54" name="Shape 554"/>
          <p:cNvSpPr>
            <a:spLocks noGrp="1"/>
          </p:cNvSpPr>
          <p:nvPr>
            <p:ph type="body" sz="half" idx="13"/>
          </p:nvPr>
        </p:nvSpPr>
        <p:spPr>
          <a:xfrm>
            <a:off x="1219200" y="2871815"/>
            <a:ext cx="8022170" cy="9387398"/>
          </a:xfrm>
          <a:prstGeom prst="rect">
            <a:avLst/>
          </a:prstGeom>
        </p:spPr>
        <p:txBody>
          <a:bodyPr lIns="108821" tIns="108821" rIns="108821" bIns="108821">
            <a:normAutofit/>
          </a:bodyPr>
          <a:lstStyle>
            <a:lvl1pPr>
              <a:spcBef>
                <a:spcPts val="4003"/>
              </a:spcBef>
              <a:defRPr sz="2700">
                <a:solidFill>
                  <a:srgbClr val="FFFFFF"/>
                </a:solidFill>
                <a:latin typeface="Gill Sans"/>
                <a:ea typeface="Gill Sans"/>
                <a:cs typeface="Gill Sans"/>
                <a:sym typeface="Gill Sans"/>
              </a:defRPr>
            </a:lvl1pPr>
          </a:lstStyle>
          <a:p>
            <a:pPr>
              <a:spcBef>
                <a:spcPts val="3300"/>
              </a:spcBef>
              <a:defRPr sz="2700">
                <a:solidFill>
                  <a:srgbClr val="FFFFFF"/>
                </a:solidFill>
                <a:latin typeface="Gill Sans"/>
                <a:ea typeface="Gill Sans"/>
                <a:cs typeface="Gill Sans"/>
                <a:sym typeface="Gill Sans"/>
              </a:defRPr>
            </a:pPr>
            <a:endParaRPr/>
          </a:p>
        </p:txBody>
      </p:sp>
      <p:sp>
        <p:nvSpPr>
          <p:cNvPr id="555" name="Shape 55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09606157"/>
      </p:ext>
    </p:extLst>
  </p:cSld>
  <p:clrMapOvr>
    <a:masterClrMapping/>
  </p:clrMapOvr>
  <p:transition spd="med"/>
</p:sldLayout>
</file>

<file path=ppt/slideLayouts/slideLayout313.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000000"/>
        </a:solidFill>
        <a:effectLst/>
      </p:bgPr>
    </p:bg>
    <p:spTree>
      <p:nvGrpSpPr>
        <p:cNvPr id="1" name=""/>
        <p:cNvGrpSpPr/>
        <p:nvPr/>
      </p:nvGrpSpPr>
      <p:grpSpPr>
        <a:xfrm>
          <a:off x="0" y="0"/>
          <a:ext cx="0" cy="0"/>
          <a:chOff x="0" y="0"/>
          <a:chExt cx="0" cy="0"/>
        </a:xfrm>
      </p:grpSpPr>
      <p:sp>
        <p:nvSpPr>
          <p:cNvPr id="562" name="Shape 562"/>
          <p:cNvSpPr>
            <a:spLocks noGrp="1"/>
          </p:cNvSpPr>
          <p:nvPr>
            <p:ph type="title"/>
          </p:nvPr>
        </p:nvSpPr>
        <p:spPr>
          <a:xfrm>
            <a:off x="4779447" y="9606593"/>
            <a:ext cx="14630401" cy="1134114"/>
          </a:xfrm>
          <a:prstGeom prst="rect">
            <a:avLst/>
          </a:prstGeom>
        </p:spPr>
        <p:txBody>
          <a:bodyPr lIns="108821" tIns="108821" rIns="108821" bIns="108821"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63" name="Shape 563"/>
          <p:cNvSpPr>
            <a:spLocks noGrp="1"/>
          </p:cNvSpPr>
          <p:nvPr>
            <p:ph type="pic" sz="half" idx="13"/>
          </p:nvPr>
        </p:nvSpPr>
        <p:spPr>
          <a:xfrm>
            <a:off x="4779447" y="1226251"/>
            <a:ext cx="14630401" cy="8234225"/>
          </a:xfrm>
          <a:prstGeom prst="rect">
            <a:avLst/>
          </a:prstGeom>
        </p:spPr>
        <p:txBody>
          <a:bodyPr lIns="110872" tIns="55435" rIns="110872" bIns="55435"/>
          <a:lstStyle/>
          <a:p>
            <a:endParaRPr/>
          </a:p>
        </p:txBody>
      </p:sp>
      <p:sp>
        <p:nvSpPr>
          <p:cNvPr id="564" name="Shape 564"/>
          <p:cNvSpPr>
            <a:spLocks noGrp="1"/>
          </p:cNvSpPr>
          <p:nvPr>
            <p:ph type="body" sz="quarter" idx="1"/>
          </p:nvPr>
        </p:nvSpPr>
        <p:spPr>
          <a:xfrm>
            <a:off x="4779447" y="10740707"/>
            <a:ext cx="14630401" cy="1610629"/>
          </a:xfrm>
          <a:prstGeom prst="rect">
            <a:avLst/>
          </a:prstGeom>
        </p:spPr>
        <p:txBody>
          <a:bodyPr lIns="108821" tIns="108821" rIns="108821" bIns="108821">
            <a:normAutofit/>
          </a:bodyPr>
          <a:lstStyle>
            <a:lvl1pPr>
              <a:spcBef>
                <a:spcPts val="4003"/>
              </a:spcBef>
              <a:defRPr sz="3300">
                <a:solidFill>
                  <a:srgbClr val="FFFFFF"/>
                </a:solidFill>
                <a:latin typeface="Gill Sans"/>
                <a:ea typeface="Gill Sans"/>
                <a:cs typeface="Gill Sans"/>
                <a:sym typeface="Gill Sans"/>
              </a:defRPr>
            </a:lvl1pPr>
            <a:lvl2pPr indent="1088239">
              <a:spcBef>
                <a:spcPts val="4003"/>
              </a:spcBef>
              <a:defRPr sz="3300">
                <a:solidFill>
                  <a:srgbClr val="FFFFFF"/>
                </a:solidFill>
                <a:latin typeface="Gill Sans"/>
                <a:ea typeface="Gill Sans"/>
                <a:cs typeface="Gill Sans"/>
                <a:sym typeface="Gill Sans"/>
              </a:defRPr>
            </a:lvl2pPr>
            <a:lvl3pPr marL="0" indent="2176472">
              <a:spcBef>
                <a:spcPts val="4003"/>
              </a:spcBef>
              <a:buSzTx/>
              <a:buNone/>
              <a:defRPr sz="3300">
                <a:solidFill>
                  <a:srgbClr val="FFFFFF"/>
                </a:solidFill>
                <a:latin typeface="Gill Sans"/>
                <a:ea typeface="Gill Sans"/>
                <a:cs typeface="Gill Sans"/>
                <a:sym typeface="Gill Sans"/>
              </a:defRPr>
            </a:lvl3pPr>
            <a:lvl4pPr marL="0" indent="3264713">
              <a:spcBef>
                <a:spcPts val="4003"/>
              </a:spcBef>
              <a:buSzTx/>
              <a:buNone/>
              <a:defRPr sz="3300">
                <a:solidFill>
                  <a:srgbClr val="FFFFFF"/>
                </a:solidFill>
                <a:latin typeface="Gill Sans"/>
                <a:ea typeface="Gill Sans"/>
                <a:cs typeface="Gill Sans"/>
                <a:sym typeface="Gill Sans"/>
              </a:defRPr>
            </a:lvl4pPr>
            <a:lvl5pPr marL="0" indent="4352947">
              <a:spcBef>
                <a:spcPts val="4003"/>
              </a:spcBef>
              <a:buSzTx/>
              <a:buNone/>
              <a:defRPr sz="33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65" name="Shape 56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784797804"/>
      </p:ext>
    </p:extLst>
  </p:cSld>
  <p:clrMapOvr>
    <a:masterClrMapping/>
  </p:clrMapOvr>
  <p:transition spd="med"/>
</p:sldLayout>
</file>

<file path=ppt/slideLayouts/slideLayout314.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solidFill>
          <a:srgbClr val="000000"/>
        </a:solidFill>
        <a:effectLst/>
      </p:bgPr>
    </p:bg>
    <p:spTree>
      <p:nvGrpSpPr>
        <p:cNvPr id="1" name=""/>
        <p:cNvGrpSpPr/>
        <p:nvPr/>
      </p:nvGrpSpPr>
      <p:grpSpPr>
        <a:xfrm>
          <a:off x="0" y="0"/>
          <a:ext cx="0" cy="0"/>
          <a:chOff x="0" y="0"/>
          <a:chExt cx="0" cy="0"/>
        </a:xfrm>
      </p:grpSpPr>
      <p:sp>
        <p:nvSpPr>
          <p:cNvPr id="572" name="Shape 572"/>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73" name="Shape 573"/>
          <p:cNvSpPr>
            <a:spLocks noGrp="1"/>
          </p:cNvSpPr>
          <p:nvPr>
            <p:ph type="body" idx="1"/>
          </p:nvPr>
        </p:nvSpPr>
        <p:spPr>
          <a:xfrm>
            <a:off x="1219200" y="3202203"/>
            <a:ext cx="21945600" cy="9057012"/>
          </a:xfrm>
          <a:prstGeom prst="rect">
            <a:avLst/>
          </a:prstGeom>
        </p:spPr>
        <p:txBody>
          <a:bodyPr lIns="108821" tIns="108821" rIns="108821" bIns="108821">
            <a:normAutofit/>
          </a:bodyPr>
          <a:lstStyle>
            <a:lvl1pPr marL="2116019" indent="-1360294">
              <a:spcBef>
                <a:spcPts val="4003"/>
              </a:spcBef>
              <a:buSzPct val="171000"/>
              <a:buFont typeface="Gill Sans"/>
              <a:buChar char="•"/>
              <a:defRPr sz="6700">
                <a:solidFill>
                  <a:srgbClr val="FFFFFF"/>
                </a:solidFill>
                <a:latin typeface="Gill Sans"/>
                <a:ea typeface="Gill Sans"/>
                <a:cs typeface="Gill Sans"/>
                <a:sym typeface="Gill Sans"/>
              </a:defRPr>
            </a:lvl1pPr>
            <a:lvl2pPr marL="3174029" indent="-1360294">
              <a:spcBef>
                <a:spcPts val="4003"/>
              </a:spcBef>
              <a:buSzPct val="171000"/>
              <a:buFont typeface="Gill Sans"/>
              <a:buChar char="•"/>
              <a:defRPr sz="6700">
                <a:solidFill>
                  <a:srgbClr val="FFFFFF"/>
                </a:solidFill>
                <a:latin typeface="Gill Sans"/>
                <a:ea typeface="Gill Sans"/>
                <a:cs typeface="Gill Sans"/>
                <a:sym typeface="Gill Sans"/>
              </a:defRPr>
            </a:lvl2pPr>
            <a:lvl3pPr marL="4232040" indent="-1360294">
              <a:spcBef>
                <a:spcPts val="4003"/>
              </a:spcBef>
              <a:buSzPct val="171000"/>
              <a:buFont typeface="Gill Sans"/>
              <a:buChar char="•"/>
              <a:defRPr sz="6700">
                <a:solidFill>
                  <a:srgbClr val="FFFFFF"/>
                </a:solidFill>
                <a:latin typeface="Gill Sans"/>
                <a:ea typeface="Gill Sans"/>
                <a:cs typeface="Gill Sans"/>
                <a:sym typeface="Gill Sans"/>
              </a:defRPr>
            </a:lvl3pPr>
            <a:lvl4pPr marL="5290046" indent="-1360294">
              <a:spcBef>
                <a:spcPts val="4003"/>
              </a:spcBef>
              <a:buSzPct val="171000"/>
              <a:buFont typeface="Gill Sans"/>
              <a:buChar char="•"/>
              <a:defRPr sz="6700">
                <a:solidFill>
                  <a:srgbClr val="FFFFFF"/>
                </a:solidFill>
                <a:latin typeface="Gill Sans"/>
                <a:ea typeface="Gill Sans"/>
                <a:cs typeface="Gill Sans"/>
                <a:sym typeface="Gill Sans"/>
              </a:defRPr>
            </a:lvl4pPr>
            <a:lvl5pPr marL="6348058" indent="-1360295">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74" name="Shape 57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851874762"/>
      </p:ext>
    </p:extLst>
  </p:cSld>
  <p:clrMapOvr>
    <a:masterClrMapping/>
  </p:clrMapOvr>
  <p:transition spd="med"/>
</p:sldLayout>
</file>

<file path=ppt/slideLayouts/slideLayout315.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solidFill>
          <a:srgbClr val="000000"/>
        </a:solidFill>
        <a:effectLst/>
      </p:bgPr>
    </p:bg>
    <p:spTree>
      <p:nvGrpSpPr>
        <p:cNvPr id="1" name=""/>
        <p:cNvGrpSpPr/>
        <p:nvPr/>
      </p:nvGrpSpPr>
      <p:grpSpPr>
        <a:xfrm>
          <a:off x="0" y="0"/>
          <a:ext cx="0" cy="0"/>
          <a:chOff x="0" y="0"/>
          <a:chExt cx="0" cy="0"/>
        </a:xfrm>
      </p:grpSpPr>
      <p:sp>
        <p:nvSpPr>
          <p:cNvPr id="581" name="Shape 581"/>
          <p:cNvSpPr>
            <a:spLocks noGrp="1"/>
          </p:cNvSpPr>
          <p:nvPr>
            <p:ph type="title"/>
          </p:nvPr>
        </p:nvSpPr>
        <p:spPr>
          <a:xfrm>
            <a:off x="17678398" y="549585"/>
            <a:ext cx="5486402" cy="11709625"/>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82" name="Shape 582"/>
          <p:cNvSpPr>
            <a:spLocks noGrp="1"/>
          </p:cNvSpPr>
          <p:nvPr>
            <p:ph type="body" idx="1"/>
          </p:nvPr>
        </p:nvSpPr>
        <p:spPr>
          <a:xfrm>
            <a:off x="1219204" y="549585"/>
            <a:ext cx="16052800" cy="11709625"/>
          </a:xfrm>
          <a:prstGeom prst="rect">
            <a:avLst/>
          </a:prstGeom>
        </p:spPr>
        <p:txBody>
          <a:bodyPr lIns="108821" tIns="108821" rIns="108821" bIns="108821">
            <a:normAutofit/>
          </a:bodyPr>
          <a:lstStyle>
            <a:lvl1pPr marL="2116019" indent="-1360294">
              <a:spcBef>
                <a:spcPts val="4003"/>
              </a:spcBef>
              <a:buSzPct val="171000"/>
              <a:buFont typeface="Gill Sans"/>
              <a:buChar char="•"/>
              <a:defRPr sz="6700">
                <a:solidFill>
                  <a:srgbClr val="FFFFFF"/>
                </a:solidFill>
                <a:latin typeface="Gill Sans"/>
                <a:ea typeface="Gill Sans"/>
                <a:cs typeface="Gill Sans"/>
                <a:sym typeface="Gill Sans"/>
              </a:defRPr>
            </a:lvl1pPr>
            <a:lvl2pPr marL="3174029" indent="-1360294">
              <a:spcBef>
                <a:spcPts val="4003"/>
              </a:spcBef>
              <a:buSzPct val="171000"/>
              <a:buFont typeface="Gill Sans"/>
              <a:buChar char="•"/>
              <a:defRPr sz="6700">
                <a:solidFill>
                  <a:srgbClr val="FFFFFF"/>
                </a:solidFill>
                <a:latin typeface="Gill Sans"/>
                <a:ea typeface="Gill Sans"/>
                <a:cs typeface="Gill Sans"/>
                <a:sym typeface="Gill Sans"/>
              </a:defRPr>
            </a:lvl2pPr>
            <a:lvl3pPr marL="4232040" indent="-1360294">
              <a:spcBef>
                <a:spcPts val="4003"/>
              </a:spcBef>
              <a:buSzPct val="171000"/>
              <a:buFont typeface="Gill Sans"/>
              <a:buChar char="•"/>
              <a:defRPr sz="6700">
                <a:solidFill>
                  <a:srgbClr val="FFFFFF"/>
                </a:solidFill>
                <a:latin typeface="Gill Sans"/>
                <a:ea typeface="Gill Sans"/>
                <a:cs typeface="Gill Sans"/>
                <a:sym typeface="Gill Sans"/>
              </a:defRPr>
            </a:lvl3pPr>
            <a:lvl4pPr marL="5290046" indent="-1360294">
              <a:spcBef>
                <a:spcPts val="4003"/>
              </a:spcBef>
              <a:buSzPct val="171000"/>
              <a:buFont typeface="Gill Sans"/>
              <a:buChar char="•"/>
              <a:defRPr sz="6700">
                <a:solidFill>
                  <a:srgbClr val="FFFFFF"/>
                </a:solidFill>
                <a:latin typeface="Gill Sans"/>
                <a:ea typeface="Gill Sans"/>
                <a:cs typeface="Gill Sans"/>
                <a:sym typeface="Gill Sans"/>
              </a:defRPr>
            </a:lvl4pPr>
            <a:lvl5pPr marL="6348058" indent="-1360295">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83" name="Shape 58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781793864"/>
      </p:ext>
    </p:extLst>
  </p:cSld>
  <p:clrMapOvr>
    <a:masterClrMapping/>
  </p:clrMapOvr>
  <p:transition spd="med"/>
</p:sldLayout>
</file>

<file path=ppt/slideLayouts/slideLayout316.xml><?xml version="1.0" encoding="utf-8"?>
<p:sldLayout xmlns:a="http://schemas.openxmlformats.org/drawingml/2006/main" xmlns:r="http://schemas.openxmlformats.org/officeDocument/2006/relationships" xmlns:p="http://schemas.openxmlformats.org/presentationml/2006/main" type="tx">
  <p:cSld name="6_Title and Content">
    <p:spTree>
      <p:nvGrpSpPr>
        <p:cNvPr id="1" name=""/>
        <p:cNvGrpSpPr/>
        <p:nvPr/>
      </p:nvGrpSpPr>
      <p:grpSpPr>
        <a:xfrm>
          <a:off x="0" y="0"/>
          <a:ext cx="0" cy="0"/>
          <a:chOff x="0" y="0"/>
          <a:chExt cx="0" cy="0"/>
        </a:xfrm>
      </p:grpSpPr>
      <p:sp>
        <p:nvSpPr>
          <p:cNvPr id="590" name="Shape 590"/>
          <p:cNvSpPr>
            <a:spLocks noGrp="1"/>
          </p:cNvSpPr>
          <p:nvPr>
            <p:ph type="title"/>
          </p:nvPr>
        </p:nvSpPr>
        <p:spPr>
          <a:xfrm>
            <a:off x="1219214" y="630272"/>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591" name="Shape 591"/>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4167">
              <a:spcBef>
                <a:spcPts val="0"/>
              </a:spcBef>
              <a:defRPr sz="2200">
                <a:solidFill>
                  <a:srgbClr val="000000"/>
                </a:solidFill>
              </a:defRPr>
            </a:lvl2pPr>
            <a:lvl3pPr marL="0" indent="1108339">
              <a:spcBef>
                <a:spcPts val="0"/>
              </a:spcBef>
              <a:buSzTx/>
              <a:buNone/>
              <a:defRPr sz="2200">
                <a:solidFill>
                  <a:srgbClr val="000000"/>
                </a:solidFill>
              </a:defRPr>
            </a:lvl3pPr>
            <a:lvl4pPr marL="0" indent="1662509">
              <a:spcBef>
                <a:spcPts val="0"/>
              </a:spcBef>
              <a:buSzTx/>
              <a:buNone/>
              <a:defRPr sz="2200">
                <a:solidFill>
                  <a:srgbClr val="000000"/>
                </a:solidFill>
              </a:defRPr>
            </a:lvl4pPr>
            <a:lvl5pPr marL="0" indent="2216679">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92" name="Shape 592"/>
          <p:cNvSpPr>
            <a:spLocks noGrp="1"/>
          </p:cNvSpPr>
          <p:nvPr>
            <p:ph type="sldNum" sz="quarter" idx="2"/>
          </p:nvPr>
        </p:nvSpPr>
        <p:spPr>
          <a:xfrm>
            <a:off x="22872196" y="943953"/>
            <a:ext cx="292611" cy="298785"/>
          </a:xfrm>
          <a:prstGeom prst="rect">
            <a:avLst/>
          </a:prstGeom>
        </p:spPr>
        <p:txBody>
          <a:bodyPr/>
          <a:lstStyle>
            <a:lvl1pPr defTabSz="1107010">
              <a:defRPr sz="1900"/>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690253866"/>
      </p:ext>
    </p:extLst>
  </p:cSld>
  <p:clrMapOvr>
    <a:masterClrMapping/>
  </p:clrMapOvr>
  <p:transition spd="med"/>
</p:sldLayout>
</file>

<file path=ppt/slideLayouts/slideLayout317.xml><?xml version="1.0" encoding="utf-8"?>
<p:sldLayout xmlns:a="http://schemas.openxmlformats.org/drawingml/2006/main" xmlns:r="http://schemas.openxmlformats.org/officeDocument/2006/relationships" xmlns:p="http://schemas.openxmlformats.org/presentationml/2006/main" showMasterSp="0" type="tx">
  <p:cSld name="7_Title and Content">
    <p:bg>
      <p:bgPr>
        <a:solidFill>
          <a:srgbClr val="000000"/>
        </a:solidFill>
        <a:effectLst/>
      </p:bgPr>
    </p:bg>
    <p:spTree>
      <p:nvGrpSpPr>
        <p:cNvPr id="1" name=""/>
        <p:cNvGrpSpPr/>
        <p:nvPr/>
      </p:nvGrpSpPr>
      <p:grpSpPr>
        <a:xfrm>
          <a:off x="0" y="0"/>
          <a:ext cx="0" cy="0"/>
          <a:chOff x="0" y="0"/>
          <a:chExt cx="0" cy="0"/>
        </a:xfrm>
      </p:grpSpPr>
      <p:sp>
        <p:nvSpPr>
          <p:cNvPr id="607" name="Shape 607"/>
          <p:cNvSpPr>
            <a:spLocks noGrp="1"/>
          </p:cNvSpPr>
          <p:nvPr>
            <p:ph type="title"/>
          </p:nvPr>
        </p:nvSpPr>
        <p:spPr>
          <a:xfrm>
            <a:off x="1219200" y="549583"/>
            <a:ext cx="21945600" cy="2287286"/>
          </a:xfrm>
          <a:prstGeom prst="rect">
            <a:avLst/>
          </a:prstGeom>
        </p:spPr>
        <p:txBody>
          <a:bodyPr lIns="108821" tIns="108821" rIns="108821" bIns="108821">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608" name="Shape 608"/>
          <p:cNvSpPr>
            <a:spLocks noGrp="1"/>
          </p:cNvSpPr>
          <p:nvPr>
            <p:ph type="body" idx="1"/>
          </p:nvPr>
        </p:nvSpPr>
        <p:spPr>
          <a:xfrm>
            <a:off x="1219200" y="3202203"/>
            <a:ext cx="21945600" cy="9057012"/>
          </a:xfrm>
          <a:prstGeom prst="rect">
            <a:avLst/>
          </a:prstGeom>
        </p:spPr>
        <p:txBody>
          <a:bodyPr lIns="108821" tIns="108821" rIns="108821" bIns="108821">
            <a:normAutofit/>
          </a:bodyPr>
          <a:lstStyle>
            <a:lvl1pPr marL="2116019" indent="-1360294">
              <a:spcBef>
                <a:spcPts val="4003"/>
              </a:spcBef>
              <a:buSzPct val="171000"/>
              <a:buFont typeface="Gill Sans"/>
              <a:buChar char="•"/>
              <a:defRPr sz="6700">
                <a:solidFill>
                  <a:srgbClr val="FFFFFF"/>
                </a:solidFill>
                <a:latin typeface="Gill Sans"/>
                <a:ea typeface="Gill Sans"/>
                <a:cs typeface="Gill Sans"/>
                <a:sym typeface="Gill Sans"/>
              </a:defRPr>
            </a:lvl1pPr>
            <a:lvl2pPr marL="3174029" indent="-1360294">
              <a:spcBef>
                <a:spcPts val="4003"/>
              </a:spcBef>
              <a:buSzPct val="171000"/>
              <a:buFont typeface="Gill Sans"/>
              <a:buChar char="•"/>
              <a:defRPr sz="6700">
                <a:solidFill>
                  <a:srgbClr val="FFFFFF"/>
                </a:solidFill>
                <a:latin typeface="Gill Sans"/>
                <a:ea typeface="Gill Sans"/>
                <a:cs typeface="Gill Sans"/>
                <a:sym typeface="Gill Sans"/>
              </a:defRPr>
            </a:lvl2pPr>
            <a:lvl3pPr marL="4232040" indent="-1360294">
              <a:spcBef>
                <a:spcPts val="4003"/>
              </a:spcBef>
              <a:buSzPct val="171000"/>
              <a:buFont typeface="Gill Sans"/>
              <a:buChar char="•"/>
              <a:defRPr sz="6700">
                <a:solidFill>
                  <a:srgbClr val="FFFFFF"/>
                </a:solidFill>
                <a:latin typeface="Gill Sans"/>
                <a:ea typeface="Gill Sans"/>
                <a:cs typeface="Gill Sans"/>
                <a:sym typeface="Gill Sans"/>
              </a:defRPr>
            </a:lvl3pPr>
            <a:lvl4pPr marL="5290046" indent="-1360294">
              <a:spcBef>
                <a:spcPts val="4003"/>
              </a:spcBef>
              <a:buSzPct val="171000"/>
              <a:buFont typeface="Gill Sans"/>
              <a:buChar char="•"/>
              <a:defRPr sz="6700">
                <a:solidFill>
                  <a:srgbClr val="FFFFFF"/>
                </a:solidFill>
                <a:latin typeface="Gill Sans"/>
                <a:ea typeface="Gill Sans"/>
                <a:cs typeface="Gill Sans"/>
                <a:sym typeface="Gill Sans"/>
              </a:defRPr>
            </a:lvl4pPr>
            <a:lvl5pPr marL="6348058" indent="-1360295">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66026362"/>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818" y="7048504"/>
            <a:ext cx="7404101" cy="5549900"/>
          </a:xfrm>
          <a:prstGeom prst="rect">
            <a:avLst/>
          </a:prstGeom>
        </p:spPr>
        <p:txBody>
          <a:bodyPr lIns="91043" tIns="45514" rIns="91043" bIns="45514" anchor="t">
            <a:noAutofit/>
          </a:bodyPr>
          <a:lstStyle/>
          <a:p>
            <a:endParaRPr/>
          </a:p>
        </p:txBody>
      </p:sp>
      <p:sp>
        <p:nvSpPr>
          <p:cNvPr id="84" name="Shape 84"/>
          <p:cNvSpPr>
            <a:spLocks noGrp="1"/>
          </p:cNvSpPr>
          <p:nvPr>
            <p:ph type="pic" sz="quarter" idx="14"/>
          </p:nvPr>
        </p:nvSpPr>
        <p:spPr>
          <a:xfrm>
            <a:off x="15760818" y="1130302"/>
            <a:ext cx="7404101" cy="5549900"/>
          </a:xfrm>
          <a:prstGeom prst="rect">
            <a:avLst/>
          </a:prstGeom>
        </p:spPr>
        <p:txBody>
          <a:bodyPr lIns="91043" tIns="45514" rIns="91043" bIns="45514" anchor="t">
            <a:noAutofit/>
          </a:bodyPr>
          <a:lstStyle/>
          <a:p>
            <a:endParaRPr/>
          </a:p>
        </p:txBody>
      </p:sp>
      <p:sp>
        <p:nvSpPr>
          <p:cNvPr id="85" name="Shape 85"/>
          <p:cNvSpPr>
            <a:spLocks noGrp="1"/>
          </p:cNvSpPr>
          <p:nvPr>
            <p:ph type="pic" idx="15"/>
          </p:nvPr>
        </p:nvSpPr>
        <p:spPr>
          <a:xfrm>
            <a:off x="1206501" y="1130300"/>
            <a:ext cx="14173200" cy="11468100"/>
          </a:xfrm>
          <a:prstGeom prst="rect">
            <a:avLst/>
          </a:prstGeom>
        </p:spPr>
        <p:txBody>
          <a:bodyPr lIns="91043" tIns="45514" rIns="91043" bIns="45514"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2005496756"/>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724" y="8953507"/>
            <a:ext cx="19621501" cy="687341"/>
          </a:xfrm>
          <a:prstGeom prst="rect">
            <a:avLst/>
          </a:prstGeom>
        </p:spPr>
        <p:txBody>
          <a:bodyPr anchor="t">
            <a:spAutoFit/>
          </a:bodyPr>
          <a:lstStyle>
            <a:lvl1pPr marL="0" indent="0" algn="ctr">
              <a:spcBef>
                <a:spcPts val="0"/>
              </a:spcBef>
              <a:buSzTx/>
              <a:buNone/>
              <a:defRPr sz="3800"/>
            </a:lvl1pPr>
          </a:lstStyle>
          <a:p>
            <a:r>
              <a:t>–Johnny Appleseed</a:t>
            </a:r>
          </a:p>
        </p:txBody>
      </p:sp>
      <p:sp>
        <p:nvSpPr>
          <p:cNvPr id="94" name="Shape 94"/>
          <p:cNvSpPr>
            <a:spLocks noGrp="1"/>
          </p:cNvSpPr>
          <p:nvPr>
            <p:ph type="body" sz="quarter" idx="14"/>
          </p:nvPr>
        </p:nvSpPr>
        <p:spPr>
          <a:xfrm>
            <a:off x="2387724" y="6038319"/>
            <a:ext cx="19621501" cy="902785"/>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658043062"/>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043" tIns="45514" rIns="91043" bIns="45514"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3488498632"/>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7" name="Shape 137"/>
          <p:cNvSpPr>
            <a:spLocks noGrp="1"/>
          </p:cNvSpPr>
          <p:nvPr>
            <p:ph type="title"/>
          </p:nvPr>
        </p:nvSpPr>
        <p:spPr>
          <a:xfrm>
            <a:off x="1219210" y="633323"/>
            <a:ext cx="17406671" cy="1978482"/>
          </a:xfrm>
          <a:prstGeom prst="rect">
            <a:avLst/>
          </a:prstGeom>
        </p:spPr>
        <p:txBody>
          <a:bodyPr lIns="0" tIns="0" rIns="0" bIns="0" anchor="t"/>
          <a:lstStyle>
            <a:lvl1pPr algn="l" defTabSz="1104739">
              <a:defRPr sz="12900" b="1">
                <a:solidFill>
                  <a:srgbClr val="333E47"/>
                </a:solidFill>
                <a:latin typeface="Calibri"/>
                <a:ea typeface="Calibri"/>
                <a:cs typeface="Calibri"/>
                <a:sym typeface="Calibri"/>
              </a:defRPr>
            </a:lvl1pPr>
          </a:lstStyle>
          <a:p>
            <a:r>
              <a:t>Title Text</a:t>
            </a:r>
          </a:p>
        </p:txBody>
      </p:sp>
      <p:sp>
        <p:nvSpPr>
          <p:cNvPr id="138" name="Shape 138"/>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3073120632"/>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6" name="Shape 146"/>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3959593425"/>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63" name="Shape 163"/>
          <p:cNvSpPr>
            <a:spLocks noGrp="1"/>
          </p:cNvSpPr>
          <p:nvPr>
            <p:ph type="sldNum" sz="quarter" idx="2"/>
          </p:nvPr>
        </p:nvSpPr>
        <p:spPr>
          <a:xfrm>
            <a:off x="22872197" y="946973"/>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2715392476"/>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1_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0" name="Shape 170"/>
          <p:cNvSpPr>
            <a:spLocks noGrp="1"/>
          </p:cNvSpPr>
          <p:nvPr>
            <p:ph type="title"/>
          </p:nvPr>
        </p:nvSpPr>
        <p:spPr>
          <a:xfrm>
            <a:off x="1202405" y="970942"/>
            <a:ext cx="18287429" cy="1990927"/>
          </a:xfrm>
          <a:prstGeom prst="rect">
            <a:avLst/>
          </a:prstGeom>
        </p:spPr>
        <p:txBody>
          <a:bodyPr lIns="0" tIns="0" rIns="0" bIns="0" anchor="t"/>
          <a:lstStyle>
            <a:lvl1pPr algn="l" defTabSz="1104739">
              <a:lnSpc>
                <a:spcPct val="80000"/>
              </a:lnSpc>
              <a:defRPr sz="15500" b="1" spc="-102">
                <a:solidFill>
                  <a:srgbClr val="333F48"/>
                </a:solidFill>
                <a:latin typeface="Calibri"/>
                <a:ea typeface="Calibri"/>
                <a:cs typeface="Calibri"/>
                <a:sym typeface="Calibri"/>
              </a:defRPr>
            </a:lvl1pPr>
          </a:lstStyle>
          <a:p>
            <a:r>
              <a:t>Title Text</a:t>
            </a:r>
          </a:p>
        </p:txBody>
      </p:sp>
      <p:sp>
        <p:nvSpPr>
          <p:cNvPr id="172" name="Shape 172"/>
          <p:cNvSpPr>
            <a:spLocks noGrp="1"/>
          </p:cNvSpPr>
          <p:nvPr>
            <p:ph type="sldNum" sz="quarter" idx="2"/>
          </p:nvPr>
        </p:nvSpPr>
        <p:spPr>
          <a:xfrm>
            <a:off x="22780763" y="919116"/>
            <a:ext cx="384052" cy="392155"/>
          </a:xfrm>
          <a:prstGeom prst="rect">
            <a:avLst/>
          </a:prstGeom>
        </p:spPr>
        <p:txBody>
          <a:bodyPr lIns="0" tIns="0" rIns="0" bIns="0"/>
          <a:lstStyle>
            <a:lvl1pPr algn="r" defTabSz="949798">
              <a:defRPr sz="2500">
                <a:solidFill>
                  <a:srgbClr val="333F48"/>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1265543231"/>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8" name="Shape 188"/>
          <p:cNvSpPr>
            <a:spLocks noGrp="1"/>
          </p:cNvSpPr>
          <p:nvPr>
            <p:ph type="sldNum" sz="quarter" idx="2"/>
          </p:nvPr>
        </p:nvSpPr>
        <p:spPr>
          <a:xfrm>
            <a:off x="22872196" y="946969"/>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121248686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1_Title Only 0">
    <p:bg>
      <p:bgPr>
        <a:blipFill rotWithShape="1">
          <a:blip r:embed="rId2"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05" name="Shape 205"/>
          <p:cNvSpPr>
            <a:spLocks noGrp="1"/>
          </p:cNvSpPr>
          <p:nvPr>
            <p:ph type="title"/>
          </p:nvPr>
        </p:nvSpPr>
        <p:spPr>
          <a:xfrm>
            <a:off x="1219210" y="633306"/>
            <a:ext cx="17406671" cy="1997148"/>
          </a:xfrm>
          <a:prstGeom prst="rect">
            <a:avLst/>
          </a:prstGeom>
        </p:spPr>
        <p:txBody>
          <a:bodyPr lIns="0" tIns="0" rIns="0" bIns="0" anchor="t"/>
          <a:lstStyle>
            <a:lvl1pPr algn="l" defTabSz="1104739">
              <a:defRPr sz="12900" b="1">
                <a:solidFill>
                  <a:srgbClr val="333E47"/>
                </a:solidFill>
                <a:latin typeface="Calibri"/>
                <a:ea typeface="Calibri"/>
                <a:cs typeface="Calibri"/>
                <a:sym typeface="Calibri"/>
              </a:defRPr>
            </a:lvl1pPr>
          </a:lstStyle>
          <a:p>
            <a:r>
              <a:t>Title Text</a:t>
            </a:r>
          </a:p>
        </p:txBody>
      </p:sp>
      <p:sp>
        <p:nvSpPr>
          <p:cNvPr id="206" name="Shape 206"/>
          <p:cNvSpPr>
            <a:spLocks noGrp="1"/>
          </p:cNvSpPr>
          <p:nvPr>
            <p:ph type="sldNum" sz="quarter" idx="2"/>
          </p:nvPr>
        </p:nvSpPr>
        <p:spPr>
          <a:xfrm>
            <a:off x="22872196" y="946969"/>
            <a:ext cx="292611" cy="298785"/>
          </a:xfrm>
          <a:prstGeom prst="rect">
            <a:avLst/>
          </a:prstGeom>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255567053"/>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Blank copy 1">
    <p:spTree>
      <p:nvGrpSpPr>
        <p:cNvPr id="1" name=""/>
        <p:cNvGrpSpPr/>
        <p:nvPr/>
      </p:nvGrpSpPr>
      <p:grpSpPr>
        <a:xfrm>
          <a:off x="0" y="0"/>
          <a:ext cx="0" cy="0"/>
          <a:chOff x="0" y="0"/>
          <a:chExt cx="0" cy="0"/>
        </a:xfrm>
      </p:grpSpPr>
      <p:sp>
        <p:nvSpPr>
          <p:cNvPr id="213" name="Shape 213"/>
          <p:cNvSpPr>
            <a:spLocks noGrp="1"/>
          </p:cNvSpPr>
          <p:nvPr>
            <p:ph type="sldNum" sz="quarter" idx="2"/>
          </p:nvPr>
        </p:nvSpPr>
        <p:spPr>
          <a:xfrm>
            <a:off x="11769147" y="13055208"/>
            <a:ext cx="842470" cy="836722"/>
          </a:xfrm>
          <a:prstGeom prst="rect">
            <a:avLst/>
          </a:prstGeom>
        </p:spPr>
        <p:txBody>
          <a:bodyPr lIns="71109" tIns="71109" rIns="71109" bIns="71109"/>
          <a:lstStyle>
            <a:lvl1pPr defTabSz="817921">
              <a:defRPr sz="4500">
                <a:solidFill>
                  <a:srgbClr val="FFFFFF"/>
                </a:solidFill>
                <a:uFill>
                  <a:solidFill>
                    <a:srgbClr val="FFFFFF"/>
                  </a:solidFill>
                </a:u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2775660410"/>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Blank copy 2">
    <p:spTree>
      <p:nvGrpSpPr>
        <p:cNvPr id="1" name=""/>
        <p:cNvGrpSpPr/>
        <p:nvPr/>
      </p:nvGrpSpPr>
      <p:grpSpPr>
        <a:xfrm>
          <a:off x="0" y="0"/>
          <a:ext cx="0" cy="0"/>
          <a:chOff x="0" y="0"/>
          <a:chExt cx="0" cy="0"/>
        </a:xfrm>
      </p:grpSpPr>
      <p:sp>
        <p:nvSpPr>
          <p:cNvPr id="220" name="Shape 220"/>
          <p:cNvSpPr>
            <a:spLocks noGrp="1"/>
          </p:cNvSpPr>
          <p:nvPr>
            <p:ph type="sldNum" sz="quarter" idx="2"/>
          </p:nvPr>
        </p:nvSpPr>
        <p:spPr>
          <a:xfrm>
            <a:off x="11647035" y="12769575"/>
            <a:ext cx="1087268" cy="1079987"/>
          </a:xfrm>
          <a:prstGeom prst="rect">
            <a:avLst/>
          </a:prstGeom>
        </p:spPr>
        <p:txBody>
          <a:bodyPr lIns="100012" tIns="100012" rIns="100012" bIns="100012"/>
          <a:lstStyle>
            <a:lvl1pPr defTabSz="817921">
              <a:defRPr sz="5700">
                <a:uFill>
                  <a:solidFill>
                    <a:srgbClr val="000000"/>
                  </a:solidFill>
                </a:u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3809684635"/>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1_Bullets">
    <p:bg>
      <p:bgPr>
        <a:solidFill>
          <a:srgbClr val="000000"/>
        </a:solidFill>
        <a:effectLst/>
      </p:bgPr>
    </p:bg>
    <p:spTree>
      <p:nvGrpSpPr>
        <p:cNvPr id="1" name=""/>
        <p:cNvGrpSpPr/>
        <p:nvPr/>
      </p:nvGrpSpPr>
      <p:grpSpPr>
        <a:xfrm>
          <a:off x="0" y="0"/>
          <a:ext cx="0" cy="0"/>
          <a:chOff x="0" y="0"/>
          <a:chExt cx="0" cy="0"/>
        </a:xfrm>
      </p:grpSpPr>
      <p:sp>
        <p:nvSpPr>
          <p:cNvPr id="227" name="Shape 227"/>
          <p:cNvSpPr>
            <a:spLocks noGrp="1"/>
          </p:cNvSpPr>
          <p:nvPr>
            <p:ph type="body" idx="1"/>
          </p:nvPr>
        </p:nvSpPr>
        <p:spPr>
          <a:xfrm>
            <a:off x="4834063" y="1785942"/>
            <a:ext cx="14698267" cy="10126268"/>
          </a:xfrm>
          <a:prstGeom prst="rect">
            <a:avLst/>
          </a:prstGeom>
        </p:spPr>
        <p:txBody>
          <a:bodyPr lIns="53325" tIns="53325" rIns="53325" bIns="53325">
            <a:noAutofit/>
          </a:bodyPr>
          <a:lstStyle>
            <a:lvl1pPr marL="858470" indent="-605582" defTabSz="817921">
              <a:spcBef>
                <a:spcPts val="6599"/>
              </a:spcBef>
              <a:buSzPct val="171000"/>
              <a:defRPr>
                <a:solidFill>
                  <a:srgbClr val="FFFFFF"/>
                </a:solidFill>
                <a:latin typeface="Gill Sans"/>
                <a:ea typeface="Gill Sans"/>
                <a:cs typeface="Gill Sans"/>
                <a:sym typeface="Gill Sans"/>
              </a:defRPr>
            </a:lvl1pPr>
            <a:lvl2pPr marL="1199840" indent="-605582" defTabSz="817921">
              <a:spcBef>
                <a:spcPts val="6599"/>
              </a:spcBef>
              <a:buSzPct val="171000"/>
              <a:defRPr>
                <a:solidFill>
                  <a:srgbClr val="FFFFFF"/>
                </a:solidFill>
                <a:latin typeface="Gill Sans"/>
                <a:ea typeface="Gill Sans"/>
                <a:cs typeface="Gill Sans"/>
                <a:sym typeface="Gill Sans"/>
              </a:defRPr>
            </a:lvl2pPr>
            <a:lvl3pPr marL="1541265" indent="-605582" defTabSz="817921">
              <a:spcBef>
                <a:spcPts val="6599"/>
              </a:spcBef>
              <a:buSzPct val="171000"/>
              <a:defRPr>
                <a:solidFill>
                  <a:srgbClr val="FFFFFF"/>
                </a:solidFill>
                <a:latin typeface="Gill Sans"/>
                <a:ea typeface="Gill Sans"/>
                <a:cs typeface="Gill Sans"/>
                <a:sym typeface="Gill Sans"/>
              </a:defRPr>
            </a:lvl3pPr>
            <a:lvl4pPr marL="1895266" indent="-605582" defTabSz="817921">
              <a:spcBef>
                <a:spcPts val="6599"/>
              </a:spcBef>
              <a:buSzPct val="171000"/>
              <a:defRPr>
                <a:solidFill>
                  <a:srgbClr val="FFFFFF"/>
                </a:solidFill>
                <a:latin typeface="Gill Sans"/>
                <a:ea typeface="Gill Sans"/>
                <a:cs typeface="Gill Sans"/>
                <a:sym typeface="Gill Sans"/>
              </a:defRPr>
            </a:lvl4pPr>
            <a:lvl5pPr marL="2236690" indent="-605582" defTabSz="817921">
              <a:spcBef>
                <a:spcPts val="6599"/>
              </a:spcBef>
              <a:buSzPct val="171000"/>
              <a:defRPr>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8" name="Shape 228"/>
          <p:cNvSpPr>
            <a:spLocks noGrp="1"/>
          </p:cNvSpPr>
          <p:nvPr>
            <p:ph type="sldNum" sz="quarter" idx="2"/>
          </p:nvPr>
        </p:nvSpPr>
        <p:spPr>
          <a:xfrm>
            <a:off x="11984636" y="13162365"/>
            <a:ext cx="409261" cy="406983"/>
          </a:xfrm>
          <a:prstGeom prst="rect">
            <a:avLst/>
          </a:prstGeom>
        </p:spPr>
        <p:txBody>
          <a:bodyPr lIns="53325" tIns="53325" rIns="53325" bIns="53325"/>
          <a:lstStyle>
            <a:lvl1pPr defTabSz="817921">
              <a:defRPr sz="1900">
                <a:solidFill>
                  <a:srgbClr val="FFFFFF"/>
                </a:solid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3024568214"/>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35" name="Shape 235"/>
          <p:cNvSpPr>
            <a:spLocks noGrp="1"/>
          </p:cNvSpPr>
          <p:nvPr>
            <p:ph type="title"/>
          </p:nvPr>
        </p:nvSpPr>
        <p:spPr>
          <a:xfrm>
            <a:off x="4834063" y="2303865"/>
            <a:ext cx="14698267" cy="4643438"/>
          </a:xfrm>
          <a:prstGeom prst="rect">
            <a:avLst/>
          </a:prstGeom>
        </p:spPr>
        <p:txBody>
          <a:bodyPr lIns="71109" tIns="71109" rIns="71109" bIns="71109" anchor="b">
            <a:noAutofit/>
          </a:bodyPr>
          <a:lstStyle>
            <a:lvl1pPr defTabSz="817921">
              <a:defRPr sz="10700">
                <a:latin typeface="Gill Sans"/>
                <a:ea typeface="Gill Sans"/>
                <a:cs typeface="Gill Sans"/>
                <a:sym typeface="Gill Sans"/>
              </a:defRPr>
            </a:lvl1pPr>
          </a:lstStyle>
          <a:p>
            <a:r>
              <a:t>Title Text</a:t>
            </a:r>
          </a:p>
        </p:txBody>
      </p:sp>
      <p:sp>
        <p:nvSpPr>
          <p:cNvPr id="236" name="Shape 236"/>
          <p:cNvSpPr>
            <a:spLocks noGrp="1"/>
          </p:cNvSpPr>
          <p:nvPr>
            <p:ph type="body" sz="quarter" idx="1"/>
          </p:nvPr>
        </p:nvSpPr>
        <p:spPr>
          <a:xfrm>
            <a:off x="4834063" y="7072320"/>
            <a:ext cx="14698267" cy="1607346"/>
          </a:xfrm>
          <a:prstGeom prst="rect">
            <a:avLst/>
          </a:prstGeom>
        </p:spPr>
        <p:txBody>
          <a:bodyPr lIns="71109" tIns="71109" rIns="71109" bIns="71109" anchor="t">
            <a:noAutofit/>
          </a:bodyPr>
          <a:lstStyle>
            <a:lvl1pPr marL="0" indent="0" algn="ctr" defTabSz="817921">
              <a:spcBef>
                <a:spcPts val="0"/>
              </a:spcBef>
              <a:buSzTx/>
              <a:buNone/>
              <a:defRPr sz="4200">
                <a:latin typeface="Gill Sans"/>
                <a:ea typeface="Gill Sans"/>
                <a:cs typeface="Gill Sans"/>
                <a:sym typeface="Gill Sans"/>
              </a:defRPr>
            </a:lvl1pPr>
            <a:lvl2pPr marL="0" indent="0" algn="ctr" defTabSz="817921">
              <a:spcBef>
                <a:spcPts val="0"/>
              </a:spcBef>
              <a:buSzTx/>
              <a:buNone/>
              <a:defRPr sz="4200">
                <a:latin typeface="Gill Sans"/>
                <a:ea typeface="Gill Sans"/>
                <a:cs typeface="Gill Sans"/>
                <a:sym typeface="Gill Sans"/>
              </a:defRPr>
            </a:lvl2pPr>
            <a:lvl3pPr marL="0" indent="0" algn="ctr" defTabSz="817921">
              <a:spcBef>
                <a:spcPts val="0"/>
              </a:spcBef>
              <a:buSzTx/>
              <a:buNone/>
              <a:defRPr sz="4200">
                <a:latin typeface="Gill Sans"/>
                <a:ea typeface="Gill Sans"/>
                <a:cs typeface="Gill Sans"/>
                <a:sym typeface="Gill Sans"/>
              </a:defRPr>
            </a:lvl3pPr>
            <a:lvl4pPr marL="0" indent="0" algn="ctr" defTabSz="817921">
              <a:spcBef>
                <a:spcPts val="0"/>
              </a:spcBef>
              <a:buSzTx/>
              <a:buNone/>
              <a:defRPr sz="4200">
                <a:latin typeface="Gill Sans"/>
                <a:ea typeface="Gill Sans"/>
                <a:cs typeface="Gill Sans"/>
                <a:sym typeface="Gill Sans"/>
              </a:defRPr>
            </a:lvl4pPr>
            <a:lvl5pPr marL="0" indent="0" algn="ctr" defTabSz="817921">
              <a:spcBef>
                <a:spcPts val="0"/>
              </a:spcBef>
              <a:buSzTx/>
              <a:buNone/>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37" name="Shape 237"/>
          <p:cNvSpPr>
            <a:spLocks noGrp="1"/>
          </p:cNvSpPr>
          <p:nvPr>
            <p:ph type="sldNum" sz="quarter" idx="2"/>
          </p:nvPr>
        </p:nvSpPr>
        <p:spPr>
          <a:xfrm>
            <a:off x="11970422" y="13126765"/>
            <a:ext cx="445310" cy="443049"/>
          </a:xfrm>
          <a:prstGeom prst="rect">
            <a:avLst/>
          </a:prstGeom>
        </p:spPr>
        <p:txBody>
          <a:bodyPr lIns="71109" tIns="71109" rIns="71109" bIns="71109"/>
          <a:lstStyle>
            <a:lvl1pPr defTabSz="817921">
              <a:defRPr sz="1900">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2085449503"/>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Title &amp; Subtitle copy 1">
    <p:spTree>
      <p:nvGrpSpPr>
        <p:cNvPr id="1" name=""/>
        <p:cNvGrpSpPr/>
        <p:nvPr/>
      </p:nvGrpSpPr>
      <p:grpSpPr>
        <a:xfrm>
          <a:off x="0" y="0"/>
          <a:ext cx="0" cy="0"/>
          <a:chOff x="0" y="0"/>
          <a:chExt cx="0" cy="0"/>
        </a:xfrm>
      </p:grpSpPr>
      <p:sp>
        <p:nvSpPr>
          <p:cNvPr id="244" name="Shape 244"/>
          <p:cNvSpPr>
            <a:spLocks noGrp="1"/>
          </p:cNvSpPr>
          <p:nvPr>
            <p:ph type="title"/>
          </p:nvPr>
        </p:nvSpPr>
        <p:spPr>
          <a:xfrm>
            <a:off x="4834063" y="2303865"/>
            <a:ext cx="14698267" cy="4643438"/>
          </a:xfrm>
          <a:prstGeom prst="rect">
            <a:avLst/>
          </a:prstGeom>
        </p:spPr>
        <p:txBody>
          <a:bodyPr lIns="71109" tIns="71109" rIns="71109" bIns="71109" anchor="b">
            <a:noAutofit/>
          </a:bodyPr>
          <a:lstStyle>
            <a:lvl1pPr defTabSz="817921">
              <a:defRPr sz="10700">
                <a:latin typeface="Gill Sans"/>
                <a:ea typeface="Gill Sans"/>
                <a:cs typeface="Gill Sans"/>
                <a:sym typeface="Gill Sans"/>
              </a:defRPr>
            </a:lvl1pPr>
          </a:lstStyle>
          <a:p>
            <a:r>
              <a:t>Title Text</a:t>
            </a:r>
          </a:p>
        </p:txBody>
      </p:sp>
      <p:sp>
        <p:nvSpPr>
          <p:cNvPr id="245" name="Shape 245"/>
          <p:cNvSpPr>
            <a:spLocks noGrp="1"/>
          </p:cNvSpPr>
          <p:nvPr>
            <p:ph type="body" sz="quarter" idx="1"/>
          </p:nvPr>
        </p:nvSpPr>
        <p:spPr>
          <a:xfrm>
            <a:off x="4834063" y="7072320"/>
            <a:ext cx="14698267" cy="1607346"/>
          </a:xfrm>
          <a:prstGeom prst="rect">
            <a:avLst/>
          </a:prstGeom>
        </p:spPr>
        <p:txBody>
          <a:bodyPr lIns="71109" tIns="71109" rIns="71109" bIns="71109" anchor="t">
            <a:noAutofit/>
          </a:bodyPr>
          <a:lstStyle>
            <a:lvl1pPr marL="0" indent="0" algn="ctr" defTabSz="817921">
              <a:spcBef>
                <a:spcPts val="0"/>
              </a:spcBef>
              <a:buSzTx/>
              <a:buNone/>
              <a:defRPr sz="4200">
                <a:latin typeface="Gill Sans"/>
                <a:ea typeface="Gill Sans"/>
                <a:cs typeface="Gill Sans"/>
                <a:sym typeface="Gill Sans"/>
              </a:defRPr>
            </a:lvl1pPr>
            <a:lvl2pPr marL="0" indent="0" algn="ctr" defTabSz="817921">
              <a:spcBef>
                <a:spcPts val="0"/>
              </a:spcBef>
              <a:buSzTx/>
              <a:buNone/>
              <a:defRPr sz="4200">
                <a:latin typeface="Gill Sans"/>
                <a:ea typeface="Gill Sans"/>
                <a:cs typeface="Gill Sans"/>
                <a:sym typeface="Gill Sans"/>
              </a:defRPr>
            </a:lvl2pPr>
            <a:lvl3pPr marL="0" indent="0" algn="ctr" defTabSz="817921">
              <a:spcBef>
                <a:spcPts val="0"/>
              </a:spcBef>
              <a:buSzTx/>
              <a:buNone/>
              <a:defRPr sz="4200">
                <a:latin typeface="Gill Sans"/>
                <a:ea typeface="Gill Sans"/>
                <a:cs typeface="Gill Sans"/>
                <a:sym typeface="Gill Sans"/>
              </a:defRPr>
            </a:lvl3pPr>
            <a:lvl4pPr marL="0" indent="0" algn="ctr" defTabSz="817921">
              <a:spcBef>
                <a:spcPts val="0"/>
              </a:spcBef>
              <a:buSzTx/>
              <a:buNone/>
              <a:defRPr sz="4200">
                <a:latin typeface="Gill Sans"/>
                <a:ea typeface="Gill Sans"/>
                <a:cs typeface="Gill Sans"/>
                <a:sym typeface="Gill Sans"/>
              </a:defRPr>
            </a:lvl4pPr>
            <a:lvl5pPr marL="0" indent="0" algn="ctr" defTabSz="817921">
              <a:spcBef>
                <a:spcPts val="0"/>
              </a:spcBef>
              <a:buSzTx/>
              <a:buNone/>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46" name="Shape 246"/>
          <p:cNvSpPr>
            <a:spLocks noGrp="1"/>
          </p:cNvSpPr>
          <p:nvPr>
            <p:ph type="sldNum" sz="quarter" idx="2"/>
          </p:nvPr>
        </p:nvSpPr>
        <p:spPr>
          <a:xfrm>
            <a:off x="11970422" y="13126765"/>
            <a:ext cx="445310" cy="443049"/>
          </a:xfrm>
          <a:prstGeom prst="rect">
            <a:avLst/>
          </a:prstGeom>
        </p:spPr>
        <p:txBody>
          <a:bodyPr lIns="71109" tIns="71109" rIns="71109" bIns="71109"/>
          <a:lstStyle>
            <a:lvl1pPr defTabSz="817921">
              <a:defRPr sz="1900">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4080468726"/>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54" name="Shape 254"/>
          <p:cNvSpPr>
            <a:spLocks noGrp="1"/>
          </p:cNvSpPr>
          <p:nvPr>
            <p:ph type="sldNum" sz="quarter" idx="2"/>
          </p:nvPr>
        </p:nvSpPr>
        <p:spPr>
          <a:xfrm>
            <a:off x="22902939" y="949754"/>
            <a:ext cx="256479" cy="261610"/>
          </a:xfrm>
          <a:prstGeom prst="rect">
            <a:avLst/>
          </a:prstGeom>
        </p:spPr>
        <p:txBody>
          <a:bodyPr lIns="0" tIns="0" rIns="0" bIns="0"/>
          <a:lstStyle>
            <a:lvl1pPr algn="r" defTabSz="1102997">
              <a:defRPr sz="1700">
                <a:solidFill>
                  <a:srgbClr val="333E47"/>
                </a:solidFill>
                <a:latin typeface="Calibri"/>
                <a:ea typeface="Calibri"/>
                <a:cs typeface="Calibri"/>
                <a:sym typeface="Calibri"/>
              </a:defRPr>
            </a:lvl1pPr>
          </a:lstStyle>
          <a:p>
            <a:fld id="{86CB4B4D-7CA3-9044-876B-883B54F8677D}" type="slidenum">
              <a:rPr/>
              <a:pPr/>
              <a:t>‹#›</a:t>
            </a:fld>
            <a:endParaRPr/>
          </a:p>
        </p:txBody>
      </p:sp>
    </p:spTree>
    <p:extLst>
      <p:ext uri="{BB962C8B-B14F-4D97-AF65-F5344CB8AC3E}">
        <p14:creationId xmlns:p14="http://schemas.microsoft.com/office/powerpoint/2010/main" val="4282288675"/>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2_Bullets">
    <p:bg>
      <p:bgPr>
        <a:solidFill>
          <a:srgbClr val="000000"/>
        </a:solidFill>
        <a:effectLst/>
      </p:bgPr>
    </p:bg>
    <p:spTree>
      <p:nvGrpSpPr>
        <p:cNvPr id="1" name=""/>
        <p:cNvGrpSpPr/>
        <p:nvPr/>
      </p:nvGrpSpPr>
      <p:grpSpPr>
        <a:xfrm>
          <a:off x="0" y="0"/>
          <a:ext cx="0" cy="0"/>
          <a:chOff x="0" y="0"/>
          <a:chExt cx="0" cy="0"/>
        </a:xfrm>
      </p:grpSpPr>
      <p:sp>
        <p:nvSpPr>
          <p:cNvPr id="261" name="Shape 261"/>
          <p:cNvSpPr>
            <a:spLocks noGrp="1"/>
          </p:cNvSpPr>
          <p:nvPr>
            <p:ph type="body" idx="1"/>
          </p:nvPr>
        </p:nvSpPr>
        <p:spPr>
          <a:xfrm>
            <a:off x="4834063" y="1785942"/>
            <a:ext cx="14698267" cy="10126268"/>
          </a:xfrm>
          <a:prstGeom prst="rect">
            <a:avLst/>
          </a:prstGeom>
        </p:spPr>
        <p:txBody>
          <a:bodyPr lIns="71109" tIns="71109" rIns="71109" bIns="71109">
            <a:noAutofit/>
          </a:bodyPr>
          <a:lstStyle>
            <a:lvl1pPr marL="1094738" indent="-778604" defTabSz="817921">
              <a:spcBef>
                <a:spcPts val="6797"/>
              </a:spcBef>
              <a:buSzPct val="171000"/>
              <a:defRPr>
                <a:solidFill>
                  <a:srgbClr val="FFFFFF"/>
                </a:solidFill>
                <a:latin typeface="Gill Sans"/>
                <a:ea typeface="Gill Sans"/>
                <a:cs typeface="Gill Sans"/>
                <a:sym typeface="Gill Sans"/>
              </a:defRPr>
            </a:lvl1pPr>
            <a:lvl2pPr marL="1537265" indent="-778604" defTabSz="817921">
              <a:spcBef>
                <a:spcPts val="6797"/>
              </a:spcBef>
              <a:buSzPct val="171000"/>
              <a:defRPr>
                <a:solidFill>
                  <a:srgbClr val="FFFFFF"/>
                </a:solidFill>
                <a:latin typeface="Gill Sans"/>
                <a:ea typeface="Gill Sans"/>
                <a:cs typeface="Gill Sans"/>
                <a:sym typeface="Gill Sans"/>
              </a:defRPr>
            </a:lvl2pPr>
            <a:lvl3pPr marL="1979830" indent="-778604" defTabSz="817921">
              <a:spcBef>
                <a:spcPts val="6797"/>
              </a:spcBef>
              <a:buSzPct val="171000"/>
              <a:defRPr>
                <a:solidFill>
                  <a:srgbClr val="FFFFFF"/>
                </a:solidFill>
                <a:latin typeface="Gill Sans"/>
                <a:ea typeface="Gill Sans"/>
                <a:cs typeface="Gill Sans"/>
                <a:sym typeface="Gill Sans"/>
              </a:defRPr>
            </a:lvl3pPr>
            <a:lvl4pPr marL="2422344" indent="-778604" defTabSz="817921">
              <a:spcBef>
                <a:spcPts val="6797"/>
              </a:spcBef>
              <a:buSzPct val="171000"/>
              <a:defRPr>
                <a:solidFill>
                  <a:srgbClr val="FFFFFF"/>
                </a:solidFill>
                <a:latin typeface="Gill Sans"/>
                <a:ea typeface="Gill Sans"/>
                <a:cs typeface="Gill Sans"/>
                <a:sym typeface="Gill Sans"/>
              </a:defRPr>
            </a:lvl4pPr>
            <a:lvl5pPr marL="2864915" indent="-778604" defTabSz="817921">
              <a:spcBef>
                <a:spcPts val="6797"/>
              </a:spcBef>
              <a:buSzPct val="171000"/>
              <a:defRPr>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62" name="Shape 262"/>
          <p:cNvSpPr>
            <a:spLocks noGrp="1"/>
          </p:cNvSpPr>
          <p:nvPr>
            <p:ph type="sldNum" sz="quarter" idx="2"/>
          </p:nvPr>
        </p:nvSpPr>
        <p:spPr>
          <a:xfrm>
            <a:off x="11960423" y="13108905"/>
            <a:ext cx="445310" cy="443049"/>
          </a:xfrm>
          <a:prstGeom prst="rect">
            <a:avLst/>
          </a:prstGeom>
        </p:spPr>
        <p:txBody>
          <a:bodyPr lIns="71109" tIns="71109" rIns="71109" bIns="71109"/>
          <a:lstStyle>
            <a:lvl1pPr defTabSz="817921">
              <a:defRPr sz="1900">
                <a:solidFill>
                  <a:srgbClr val="FFFFFF"/>
                </a:solidFill>
                <a:latin typeface="Gill Sans"/>
                <a:ea typeface="Gill Sans"/>
                <a:cs typeface="Gill Sans"/>
                <a:sym typeface="Gill Sans"/>
              </a:defRPr>
            </a:lvl1pPr>
          </a:lstStyle>
          <a:p>
            <a:fld id="{86CB4B4D-7CA3-9044-876B-883B54F8677D}" type="slidenum">
              <a:rPr/>
              <a:pPr/>
              <a:t>‹#›</a:t>
            </a:fld>
            <a:endParaRPr/>
          </a:p>
        </p:txBody>
      </p:sp>
    </p:spTree>
    <p:extLst>
      <p:ext uri="{BB962C8B-B14F-4D97-AF65-F5344CB8AC3E}">
        <p14:creationId xmlns:p14="http://schemas.microsoft.com/office/powerpoint/2010/main" val="2919069454"/>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13" name="Shape 13"/>
          <p:cNvSpPr>
            <a:spLocks noGrp="1"/>
          </p:cNvSpPr>
          <p:nvPr>
            <p:ph type="body" sz="quarter" idx="1"/>
          </p:nvPr>
        </p:nvSpPr>
        <p:spPr>
          <a:xfrm>
            <a:off x="1216321" y="864482"/>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19854" indent="-720675">
              <a:lnSpc>
                <a:spcPct val="80000"/>
              </a:lnSpc>
              <a:spcBef>
                <a:spcPts val="0"/>
              </a:spcBef>
              <a:defRPr sz="6400" b="1">
                <a:solidFill>
                  <a:srgbClr val="FFCD00"/>
                </a:solidFill>
              </a:defRPr>
            </a:lvl4pPr>
            <a:lvl5pPr marL="1319006" indent="-720675">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35175533"/>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Shape 21"/>
          <p:cNvSpPr>
            <a:spLocks noGrp="1"/>
          </p:cNvSpPr>
          <p:nvPr>
            <p:ph type="title"/>
          </p:nvPr>
        </p:nvSpPr>
        <p:spPr>
          <a:xfrm>
            <a:off x="1202412" y="967919"/>
            <a:ext cx="14636695" cy="1991903"/>
          </a:xfrm>
          <a:prstGeom prst="rect">
            <a:avLst/>
          </a:prstGeom>
        </p:spPr>
        <p:txBody>
          <a:bodyPr>
            <a:normAutofit/>
          </a:bodyPr>
          <a:lstStyle>
            <a:lvl1pPr>
              <a:defRPr sz="15500" spc="-104">
                <a:solidFill>
                  <a:srgbClr val="FFCD00"/>
                </a:solidFill>
              </a:defRPr>
            </a:lvl1pPr>
          </a:lstStyle>
          <a:p>
            <a:r>
              <a:t>Title Text</a:t>
            </a:r>
          </a:p>
        </p:txBody>
      </p:sp>
      <p:sp>
        <p:nvSpPr>
          <p:cNvPr id="22" name="Shape 22"/>
          <p:cNvSpPr>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588984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1202401" y="916202"/>
            <a:ext cx="19427034" cy="1777307"/>
          </a:xfrm>
          <a:prstGeom prst="rect">
            <a:avLst/>
          </a:prstGeom>
        </p:spPr>
        <p:txBody>
          <a:bodyPr>
            <a:normAutofit/>
          </a:bodyPr>
          <a:lstStyle>
            <a:lvl1pPr>
              <a:lnSpc>
                <a:spcPct val="80000"/>
              </a:lnSpc>
              <a:defRPr sz="6400" b="1"/>
            </a:lvl1pPr>
            <a:lvl2pPr>
              <a:lnSpc>
                <a:spcPct val="80000"/>
              </a:lnSpc>
              <a:defRPr sz="6400" b="1"/>
            </a:lvl2pPr>
            <a:lvl3pPr marL="720675" indent="-720675">
              <a:lnSpc>
                <a:spcPct val="80000"/>
              </a:lnSpc>
              <a:defRPr sz="6400" b="1"/>
            </a:lvl3pPr>
            <a:lvl4pPr marL="1019854" indent="-720675">
              <a:lnSpc>
                <a:spcPct val="80000"/>
              </a:lnSpc>
              <a:defRPr sz="6400" b="1"/>
            </a:lvl4pPr>
            <a:lvl5pPr marL="1319006" indent="-720675">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87538168"/>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1202413" y="907981"/>
            <a:ext cx="21979210" cy="824773"/>
          </a:xfrm>
          <a:prstGeom prst="rect">
            <a:avLst/>
          </a:prstGeom>
        </p:spPr>
        <p:txBody>
          <a:bodyPr>
            <a:normAutofit/>
          </a:bodyPr>
          <a:lstStyle>
            <a:lvl1pPr>
              <a:defRPr sz="6400"/>
            </a:lvl1pPr>
          </a:lstStyle>
          <a:p>
            <a:r>
              <a:t>Title Text</a:t>
            </a:r>
          </a:p>
        </p:txBody>
      </p:sp>
      <p:sp>
        <p:nvSpPr>
          <p:cNvPr id="46" name="Shape 46"/>
          <p:cNvSpPr>
            <a:spLocks noGrp="1"/>
          </p:cNvSpPr>
          <p:nvPr>
            <p:ph type="body" sz="half" idx="1"/>
          </p:nvPr>
        </p:nvSpPr>
        <p:spPr>
          <a:xfrm>
            <a:off x="1250142" y="3871797"/>
            <a:ext cx="19427033" cy="4355107"/>
          </a:xfrm>
          <a:prstGeom prst="rect">
            <a:avLst/>
          </a:prstGeom>
        </p:spPr>
        <p:txBody>
          <a:bodyPr>
            <a:normAutofit/>
          </a:bodyPr>
          <a:lstStyle>
            <a:lvl1pPr>
              <a:tabLst>
                <a:tab pos="17507029" algn="r"/>
              </a:tabLst>
              <a:defRPr sz="3300" b="1"/>
            </a:lvl1pPr>
            <a:lvl2pPr>
              <a:tabLst>
                <a:tab pos="17507029" algn="r"/>
              </a:tabLst>
              <a:defRPr sz="3300" b="1"/>
            </a:lvl2pPr>
            <a:lvl3pPr>
              <a:tabLst>
                <a:tab pos="17507029" algn="r"/>
              </a:tabLst>
              <a:defRPr sz="3300" b="1"/>
            </a:lvl3pPr>
            <a:lvl4pPr>
              <a:tabLst>
                <a:tab pos="17507029" algn="r"/>
              </a:tabLst>
              <a:defRPr sz="3300" b="1"/>
            </a:lvl4pPr>
            <a:lvl5pPr>
              <a:tabLst>
                <a:tab pos="17507029" algn="r"/>
              </a:tabLst>
              <a:defRPr sz="33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28086509"/>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11294374" y="3871684"/>
            <a:ext cx="9297471" cy="3903662"/>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1202399" y="916202"/>
            <a:ext cx="19427033" cy="1777307"/>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14476565"/>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1202401" y="916202"/>
            <a:ext cx="19427034" cy="1777307"/>
          </a:xfrm>
          <a:prstGeom prst="rect">
            <a:avLst/>
          </a:prstGeom>
        </p:spPr>
        <p:txBody>
          <a:bodyPr>
            <a:normAutofit/>
          </a:bodyPr>
          <a:lstStyle>
            <a:lvl1pPr>
              <a:lnSpc>
                <a:spcPct val="80000"/>
              </a:lnSpc>
              <a:defRPr sz="6400" b="1"/>
            </a:lvl1pPr>
            <a:lvl2pPr>
              <a:lnSpc>
                <a:spcPct val="80000"/>
              </a:lnSpc>
              <a:defRPr sz="6400" b="1"/>
            </a:lvl2pPr>
            <a:lvl3pPr marL="720675" indent="-720675">
              <a:lnSpc>
                <a:spcPct val="80000"/>
              </a:lnSpc>
              <a:defRPr sz="6400" b="1"/>
            </a:lvl3pPr>
            <a:lvl4pPr marL="1019854" indent="-720675">
              <a:lnSpc>
                <a:spcPct val="80000"/>
              </a:lnSpc>
              <a:defRPr sz="6400" b="1"/>
            </a:lvl4pPr>
            <a:lvl5pPr marL="1319006" indent="-720675">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91128784"/>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72" name="Shape 72"/>
          <p:cNvSpPr>
            <a:spLocks noGrp="1"/>
          </p:cNvSpPr>
          <p:nvPr>
            <p:ph type="body" sz="quarter" idx="1"/>
          </p:nvPr>
        </p:nvSpPr>
        <p:spPr>
          <a:xfrm>
            <a:off x="1216321" y="864482"/>
            <a:ext cx="17578490" cy="2390439"/>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19854" indent="-720675">
              <a:lnSpc>
                <a:spcPct val="80000"/>
              </a:lnSpc>
              <a:spcBef>
                <a:spcPts val="0"/>
              </a:spcBef>
              <a:defRPr sz="6400" b="1">
                <a:solidFill>
                  <a:srgbClr val="FFCD00"/>
                </a:solidFill>
              </a:defRPr>
            </a:lvl4pPr>
            <a:lvl5pPr marL="1319006" indent="-720675">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439785936"/>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0" name="Shape 80"/>
          <p:cNvSpPr>
            <a:spLocks noGrp="1"/>
          </p:cNvSpPr>
          <p:nvPr>
            <p:ph type="sldNum" sz="quarter" idx="2"/>
          </p:nvPr>
        </p:nvSpPr>
        <p:spPr>
          <a:prstGeom prst="rect">
            <a:avLst/>
          </a:prstGeom>
        </p:spPr>
        <p:txBody>
          <a:body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23551912"/>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6344927" y="4634249"/>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88" name="Shape 88"/>
          <p:cNvSpPr>
            <a:spLocks noGrp="1"/>
          </p:cNvSpPr>
          <p:nvPr>
            <p:ph type="body" sz="quarter" idx="1"/>
          </p:nvPr>
        </p:nvSpPr>
        <p:spPr>
          <a:xfrm>
            <a:off x="7625200" y="7177972"/>
            <a:ext cx="9133877" cy="915032"/>
          </a:xfrm>
          <a:prstGeom prst="rect">
            <a:avLst/>
          </a:prstGeom>
        </p:spPr>
        <p:txBody>
          <a:bodyPr>
            <a:normAutofit/>
          </a:bodyPr>
          <a:lstStyle>
            <a:lvl1pPr algn="ctr">
              <a:spcBef>
                <a:spcPts val="0"/>
              </a:spcBef>
              <a:defRPr sz="5900">
                <a:solidFill>
                  <a:srgbClr val="333E47"/>
                </a:solidFill>
              </a:defRPr>
            </a:lvl1pPr>
            <a:lvl2pPr indent="552027" algn="ctr">
              <a:spcBef>
                <a:spcPts val="0"/>
              </a:spcBef>
              <a:defRPr sz="5900">
                <a:solidFill>
                  <a:srgbClr val="333E47"/>
                </a:solidFill>
              </a:defRPr>
            </a:lvl2pPr>
            <a:lvl3pPr marL="0" indent="1104057" algn="ctr">
              <a:spcBef>
                <a:spcPts val="0"/>
              </a:spcBef>
              <a:buSzTx/>
              <a:buNone/>
              <a:defRPr sz="5900">
                <a:solidFill>
                  <a:srgbClr val="333E47"/>
                </a:solidFill>
              </a:defRPr>
            </a:lvl3pPr>
            <a:lvl4pPr marL="0" indent="1656089" algn="ctr">
              <a:spcBef>
                <a:spcPts val="0"/>
              </a:spcBef>
              <a:buSzTx/>
              <a:buNone/>
              <a:defRPr sz="5900">
                <a:solidFill>
                  <a:srgbClr val="333E47"/>
                </a:solidFill>
              </a:defRPr>
            </a:lvl4pPr>
            <a:lvl5pPr marL="0" indent="2208120"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22725890" y="943943"/>
            <a:ext cx="438917" cy="448178"/>
          </a:xfrm>
          <a:prstGeom prst="rect">
            <a:avLst/>
          </a:prstGeom>
        </p:spPr>
        <p:txBody>
          <a:bodyPr/>
          <a:lstStyle>
            <a:lvl1pPr defTabSz="1102999">
              <a:defRPr sz="2900"/>
            </a:lvl1pPr>
          </a:lstStyle>
          <a:p>
            <a:fld id="{86CB4B4D-7CA3-9044-876B-883B54F8677D}" type="slidenum">
              <a:rPr lang="uk-UA" smtClean="0">
                <a:latin typeface="Calibri"/>
                <a:ea typeface="Calibri"/>
                <a:cs typeface="Calibri"/>
              </a:rPr>
              <a:pPr/>
              <a:t>‹#›</a:t>
            </a:fld>
            <a:endParaRPr lang="uk-UA" dirty="0">
              <a:latin typeface="Calibri"/>
              <a:ea typeface="Calibri"/>
              <a:cs typeface="Calibri"/>
            </a:endParaRPr>
          </a:p>
        </p:txBody>
      </p:sp>
    </p:spTree>
    <p:extLst>
      <p:ext uri="{BB962C8B-B14F-4D97-AF65-F5344CB8AC3E}">
        <p14:creationId xmlns:p14="http://schemas.microsoft.com/office/powerpoint/2010/main" val="153543176"/>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96" name="Shape 96"/>
          <p:cNvSpPr>
            <a:spLocks noGrp="1"/>
          </p:cNvSpPr>
          <p:nvPr>
            <p:ph type="title"/>
          </p:nvPr>
        </p:nvSpPr>
        <p:spPr>
          <a:xfrm>
            <a:off x="1219319"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97" name="Shape 97"/>
          <p:cNvSpPr>
            <a:spLocks noGrp="1"/>
          </p:cNvSpPr>
          <p:nvPr>
            <p:ph type="body" sz="quarter" idx="1"/>
          </p:nvPr>
        </p:nvSpPr>
        <p:spPr>
          <a:xfrm>
            <a:off x="1219200" y="3156471"/>
            <a:ext cx="21945600" cy="336135"/>
          </a:xfrm>
          <a:prstGeom prst="rect">
            <a:avLst/>
          </a:prstGeom>
        </p:spPr>
        <p:txBody>
          <a:bodyPr>
            <a:normAutofit/>
          </a:bodyPr>
          <a:lstStyle>
            <a:lvl1pPr>
              <a:spcBef>
                <a:spcPts val="0"/>
              </a:spcBef>
              <a:defRPr sz="2200">
                <a:solidFill>
                  <a:srgbClr val="000000"/>
                </a:solidFill>
              </a:defRPr>
            </a:lvl1pPr>
            <a:lvl2pPr indent="552027">
              <a:spcBef>
                <a:spcPts val="0"/>
              </a:spcBef>
              <a:defRPr sz="2200">
                <a:solidFill>
                  <a:srgbClr val="000000"/>
                </a:solidFill>
              </a:defRPr>
            </a:lvl2pPr>
            <a:lvl3pPr marL="0" indent="1104057">
              <a:spcBef>
                <a:spcPts val="0"/>
              </a:spcBef>
              <a:buSzTx/>
              <a:buNone/>
              <a:defRPr sz="2200">
                <a:solidFill>
                  <a:srgbClr val="000000"/>
                </a:solidFill>
              </a:defRPr>
            </a:lvl3pPr>
            <a:lvl4pPr marL="0" indent="1656089">
              <a:spcBef>
                <a:spcPts val="0"/>
              </a:spcBef>
              <a:buSzTx/>
              <a:buNone/>
              <a:defRPr sz="2200">
                <a:solidFill>
                  <a:srgbClr val="000000"/>
                </a:solidFill>
              </a:defRPr>
            </a:lvl4pPr>
            <a:lvl5pPr marL="0" indent="2208120">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98" name="Shape 98"/>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3100226"/>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219319"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06" name="Shape 106"/>
          <p:cNvSpPr>
            <a:spLocks noGrp="1"/>
          </p:cNvSpPr>
          <p:nvPr>
            <p:ph type="body" sz="quarter" idx="1"/>
          </p:nvPr>
        </p:nvSpPr>
        <p:spPr>
          <a:xfrm>
            <a:off x="1219204" y="3156471"/>
            <a:ext cx="10607042" cy="336135"/>
          </a:xfrm>
          <a:prstGeom prst="rect">
            <a:avLst/>
          </a:prstGeom>
        </p:spPr>
        <p:txBody>
          <a:bodyPr>
            <a:normAutofit/>
          </a:bodyPr>
          <a:lstStyle>
            <a:lvl1pPr>
              <a:spcBef>
                <a:spcPts val="0"/>
              </a:spcBef>
              <a:defRPr sz="2200">
                <a:solidFill>
                  <a:srgbClr val="000000"/>
                </a:solidFill>
              </a:defRPr>
            </a:lvl1pPr>
            <a:lvl2pPr indent="552027">
              <a:spcBef>
                <a:spcPts val="0"/>
              </a:spcBef>
              <a:defRPr sz="2200">
                <a:solidFill>
                  <a:srgbClr val="000000"/>
                </a:solidFill>
              </a:defRPr>
            </a:lvl2pPr>
            <a:lvl3pPr marL="0" indent="1104057">
              <a:spcBef>
                <a:spcPts val="0"/>
              </a:spcBef>
              <a:buSzTx/>
              <a:buNone/>
              <a:defRPr sz="2200">
                <a:solidFill>
                  <a:srgbClr val="000000"/>
                </a:solidFill>
              </a:defRPr>
            </a:lvl3pPr>
            <a:lvl4pPr marL="0" indent="1656089">
              <a:spcBef>
                <a:spcPts val="0"/>
              </a:spcBef>
              <a:buSzTx/>
              <a:buNone/>
              <a:defRPr sz="2200">
                <a:solidFill>
                  <a:srgbClr val="000000"/>
                </a:solidFill>
              </a:defRPr>
            </a:lvl4pPr>
            <a:lvl5pPr marL="0" indent="2208120">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49408077"/>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219319"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15" name="Shape 115"/>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345662563"/>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5" y="3238503"/>
            <a:ext cx="9525000" cy="9207500"/>
          </a:xfrm>
          <a:prstGeom prst="rect">
            <a:avLst/>
          </a:prstGeom>
        </p:spPr>
        <p:txBody>
          <a:bodyPr lIns="91043" tIns="45514" rIns="91043" bIns="45514"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1689100" y="3238503"/>
            <a:ext cx="10007600" cy="9207500"/>
          </a:xfrm>
          <a:prstGeom prst="rect">
            <a:avLst/>
          </a:prstGeom>
        </p:spPr>
        <p:txBody>
          <a:bodyPr/>
          <a:lstStyle>
            <a:lvl1pPr marL="556356" indent="-556356">
              <a:spcBef>
                <a:spcPts val="4499"/>
              </a:spcBef>
              <a:defRPr sz="4500"/>
            </a:lvl1pPr>
            <a:lvl2pPr marL="1112710" indent="-556356">
              <a:spcBef>
                <a:spcPts val="4499"/>
              </a:spcBef>
              <a:defRPr sz="4500"/>
            </a:lvl2pPr>
            <a:lvl3pPr marL="1669044" indent="-556356">
              <a:spcBef>
                <a:spcPts val="4499"/>
              </a:spcBef>
              <a:defRPr sz="4500"/>
            </a:lvl3pPr>
            <a:lvl4pPr marL="2225381" indent="-556356">
              <a:spcBef>
                <a:spcPts val="4499"/>
              </a:spcBef>
              <a:defRPr sz="4500"/>
            </a:lvl4pPr>
            <a:lvl5pPr marL="2781714" indent="-556356">
              <a:spcBef>
                <a:spcPts val="4499"/>
              </a:spcBef>
              <a:defRPr sz="45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219319" y="630259"/>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23" name="Shape 123"/>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849269379"/>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30" name="Shape 130"/>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70562393"/>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6344927" y="4634237"/>
            <a:ext cx="11694146" cy="1979454"/>
          </a:xfrm>
          <a:prstGeom prst="rect">
            <a:avLst/>
          </a:prstGeom>
        </p:spPr>
        <p:txBody>
          <a:bodyPr>
            <a:normAutofit/>
          </a:bodyPr>
          <a:lstStyle>
            <a:lvl1pPr algn="ctr">
              <a:lnSpc>
                <a:spcPct val="100000"/>
              </a:lnSpc>
              <a:defRPr sz="12900">
                <a:solidFill>
                  <a:srgbClr val="333E47"/>
                </a:solidFill>
              </a:defRPr>
            </a:lvl1pPr>
          </a:lstStyle>
          <a:p>
            <a:r>
              <a:t>Title Text</a:t>
            </a:r>
          </a:p>
        </p:txBody>
      </p:sp>
      <p:sp>
        <p:nvSpPr>
          <p:cNvPr id="138" name="Shape 138"/>
          <p:cNvSpPr>
            <a:spLocks noGrp="1"/>
          </p:cNvSpPr>
          <p:nvPr>
            <p:ph type="body" sz="quarter" idx="1"/>
          </p:nvPr>
        </p:nvSpPr>
        <p:spPr>
          <a:xfrm>
            <a:off x="7625066" y="7177972"/>
            <a:ext cx="9133875" cy="915032"/>
          </a:xfrm>
          <a:prstGeom prst="rect">
            <a:avLst/>
          </a:prstGeom>
        </p:spPr>
        <p:txBody>
          <a:bodyPr>
            <a:normAutofit/>
          </a:bodyPr>
          <a:lstStyle>
            <a:lvl1pPr algn="ctr">
              <a:spcBef>
                <a:spcPts val="0"/>
              </a:spcBef>
              <a:defRPr sz="5900">
                <a:solidFill>
                  <a:srgbClr val="333E47"/>
                </a:solidFill>
              </a:defRPr>
            </a:lvl1pPr>
            <a:lvl2pPr indent="552209" algn="ctr">
              <a:spcBef>
                <a:spcPts val="0"/>
              </a:spcBef>
              <a:defRPr sz="5900">
                <a:solidFill>
                  <a:srgbClr val="333E47"/>
                </a:solidFill>
              </a:defRPr>
            </a:lvl2pPr>
            <a:lvl3pPr marL="0" indent="1104418" algn="ctr">
              <a:spcBef>
                <a:spcPts val="0"/>
              </a:spcBef>
              <a:buSzTx/>
              <a:buNone/>
              <a:defRPr sz="5900">
                <a:solidFill>
                  <a:srgbClr val="333E47"/>
                </a:solidFill>
              </a:defRPr>
            </a:lvl3pPr>
            <a:lvl4pPr marL="0" indent="1656626" algn="ctr">
              <a:spcBef>
                <a:spcPts val="0"/>
              </a:spcBef>
              <a:buSzTx/>
              <a:buNone/>
              <a:defRPr sz="5900">
                <a:solidFill>
                  <a:srgbClr val="333E47"/>
                </a:solidFill>
              </a:defRPr>
            </a:lvl4pPr>
            <a:lvl5pPr marL="0" indent="2208838"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22872192" y="944063"/>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512782593"/>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x">
  <p:cSld name="2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219319"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48" name="Shape 148"/>
          <p:cNvSpPr>
            <a:spLocks noGrp="1"/>
          </p:cNvSpPr>
          <p:nvPr>
            <p:ph type="body" sz="quarter" idx="1"/>
          </p:nvPr>
        </p:nvSpPr>
        <p:spPr>
          <a:xfrm>
            <a:off x="1219200" y="3156455"/>
            <a:ext cx="21945600" cy="336135"/>
          </a:xfrm>
          <a:prstGeom prst="rect">
            <a:avLst/>
          </a:prstGeom>
        </p:spPr>
        <p:txBody>
          <a:bodyPr>
            <a:normAutofit/>
          </a:bodyPr>
          <a:lstStyle>
            <a:lvl1pPr>
              <a:spcBef>
                <a:spcPts val="0"/>
              </a:spcBef>
              <a:defRPr sz="2200">
                <a:solidFill>
                  <a:srgbClr val="000000"/>
                </a:solidFill>
              </a:defRPr>
            </a:lvl1pPr>
            <a:lvl2pPr indent="552209">
              <a:spcBef>
                <a:spcPts val="0"/>
              </a:spcBef>
              <a:defRPr sz="2200">
                <a:solidFill>
                  <a:srgbClr val="000000"/>
                </a:solidFill>
              </a:defRPr>
            </a:lvl2pPr>
            <a:lvl3pPr marL="0" indent="1104418">
              <a:spcBef>
                <a:spcPts val="0"/>
              </a:spcBef>
              <a:buSzTx/>
              <a:buNone/>
              <a:defRPr sz="2200">
                <a:solidFill>
                  <a:srgbClr val="000000"/>
                </a:solidFill>
              </a:defRPr>
            </a:lvl3pPr>
            <a:lvl4pPr marL="0" indent="1656626">
              <a:spcBef>
                <a:spcPts val="0"/>
              </a:spcBef>
              <a:buSzTx/>
              <a:buNone/>
              <a:defRPr sz="2200">
                <a:solidFill>
                  <a:srgbClr val="000000"/>
                </a:solidFill>
              </a:defRPr>
            </a:lvl4pPr>
            <a:lvl5pPr marL="0" indent="2208838">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22872192" y="944063"/>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106846491"/>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219319"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57" name="Shape 157"/>
          <p:cNvSpPr>
            <a:spLocks noGrp="1"/>
          </p:cNvSpPr>
          <p:nvPr>
            <p:ph type="body" sz="quarter" idx="1"/>
          </p:nvPr>
        </p:nvSpPr>
        <p:spPr>
          <a:xfrm>
            <a:off x="1219204" y="3156455"/>
            <a:ext cx="10607042" cy="336135"/>
          </a:xfrm>
          <a:prstGeom prst="rect">
            <a:avLst/>
          </a:prstGeom>
        </p:spPr>
        <p:txBody>
          <a:bodyPr>
            <a:normAutofit/>
          </a:bodyPr>
          <a:lstStyle>
            <a:lvl1pPr>
              <a:spcBef>
                <a:spcPts val="0"/>
              </a:spcBef>
              <a:defRPr sz="2200">
                <a:solidFill>
                  <a:srgbClr val="000000"/>
                </a:solidFill>
              </a:defRPr>
            </a:lvl1pPr>
            <a:lvl2pPr indent="552209">
              <a:spcBef>
                <a:spcPts val="0"/>
              </a:spcBef>
              <a:defRPr sz="2200">
                <a:solidFill>
                  <a:srgbClr val="000000"/>
                </a:solidFill>
              </a:defRPr>
            </a:lvl2pPr>
            <a:lvl3pPr marL="0" indent="1104418">
              <a:spcBef>
                <a:spcPts val="0"/>
              </a:spcBef>
              <a:buSzTx/>
              <a:buNone/>
              <a:defRPr sz="2200">
                <a:solidFill>
                  <a:srgbClr val="000000"/>
                </a:solidFill>
              </a:defRPr>
            </a:lvl3pPr>
            <a:lvl4pPr marL="0" indent="1656626">
              <a:spcBef>
                <a:spcPts val="0"/>
              </a:spcBef>
              <a:buSzTx/>
              <a:buNone/>
              <a:defRPr sz="2200">
                <a:solidFill>
                  <a:srgbClr val="000000"/>
                </a:solidFill>
              </a:defRPr>
            </a:lvl4pPr>
            <a:lvl5pPr marL="0" indent="2208838">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22872192" y="944063"/>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553465066"/>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219319" y="630244"/>
            <a:ext cx="17406673" cy="1979453"/>
          </a:xfrm>
          <a:prstGeom prst="rect">
            <a:avLst/>
          </a:prstGeom>
        </p:spPr>
        <p:txBody>
          <a:bodyPr>
            <a:normAutofit/>
          </a:bodyPr>
          <a:lstStyle>
            <a:lvl1pPr>
              <a:lnSpc>
                <a:spcPct val="100000"/>
              </a:lnSpc>
              <a:defRPr sz="12900">
                <a:solidFill>
                  <a:srgbClr val="333E47"/>
                </a:solidFill>
              </a:defRPr>
            </a:lvl1pPr>
          </a:lstStyle>
          <a:p>
            <a:r>
              <a:t>Title Text</a:t>
            </a:r>
          </a:p>
        </p:txBody>
      </p:sp>
      <p:sp>
        <p:nvSpPr>
          <p:cNvPr id="166" name="Shape 166"/>
          <p:cNvSpPr>
            <a:spLocks noGrp="1"/>
          </p:cNvSpPr>
          <p:nvPr>
            <p:ph type="sldNum" sz="quarter" idx="2"/>
          </p:nvPr>
        </p:nvSpPr>
        <p:spPr>
          <a:xfrm>
            <a:off x="22872192" y="944063"/>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89477824"/>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22872192" y="944063"/>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13943161"/>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81" name="Shape 181"/>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2371" algn="ctr">
              <a:spcBef>
                <a:spcPts val="0"/>
              </a:spcBef>
              <a:defRPr sz="5900">
                <a:solidFill>
                  <a:srgbClr val="333E47"/>
                </a:solidFill>
              </a:defRPr>
            </a:lvl2pPr>
            <a:lvl3pPr marL="0" indent="1104741" algn="ctr">
              <a:spcBef>
                <a:spcPts val="0"/>
              </a:spcBef>
              <a:buSzTx/>
              <a:buNone/>
              <a:defRPr sz="5900">
                <a:solidFill>
                  <a:srgbClr val="333E47"/>
                </a:solidFill>
              </a:defRPr>
            </a:lvl3pPr>
            <a:lvl4pPr marL="0" indent="1657110" algn="ctr">
              <a:spcBef>
                <a:spcPts val="0"/>
              </a:spcBef>
              <a:buSzTx/>
              <a:buNone/>
              <a:defRPr sz="5900">
                <a:solidFill>
                  <a:srgbClr val="333E47"/>
                </a:solidFill>
              </a:defRPr>
            </a:lvl4pPr>
            <a:lvl5pPr marL="0" indent="2209481"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8887172"/>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6344926" y="4634230"/>
            <a:ext cx="11694150" cy="1998129"/>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190" name="Shape 190"/>
          <p:cNvSpPr>
            <a:spLocks noGrp="1"/>
          </p:cNvSpPr>
          <p:nvPr>
            <p:ph type="body" sz="quarter" idx="1"/>
          </p:nvPr>
        </p:nvSpPr>
        <p:spPr>
          <a:xfrm>
            <a:off x="7625065" y="7177971"/>
            <a:ext cx="9133875" cy="924368"/>
          </a:xfrm>
          <a:prstGeom prst="rect">
            <a:avLst/>
          </a:prstGeom>
        </p:spPr>
        <p:txBody>
          <a:bodyPr>
            <a:normAutofit/>
          </a:bodyPr>
          <a:lstStyle>
            <a:lvl1pPr algn="ctr">
              <a:spcBef>
                <a:spcPts val="0"/>
              </a:spcBef>
              <a:defRPr sz="5900">
                <a:solidFill>
                  <a:srgbClr val="333E47"/>
                </a:solidFill>
              </a:defRPr>
            </a:lvl1pPr>
            <a:lvl2pPr indent="552371" algn="ctr">
              <a:spcBef>
                <a:spcPts val="0"/>
              </a:spcBef>
              <a:defRPr sz="5900">
                <a:solidFill>
                  <a:srgbClr val="333E47"/>
                </a:solidFill>
              </a:defRPr>
            </a:lvl2pPr>
            <a:lvl3pPr marL="0" indent="1104741" algn="ctr">
              <a:spcBef>
                <a:spcPts val="0"/>
              </a:spcBef>
              <a:buSzTx/>
              <a:buNone/>
              <a:defRPr sz="5900">
                <a:solidFill>
                  <a:srgbClr val="333E47"/>
                </a:solidFill>
              </a:defRPr>
            </a:lvl3pPr>
            <a:lvl4pPr marL="0" indent="1657110" algn="ctr">
              <a:spcBef>
                <a:spcPts val="0"/>
              </a:spcBef>
              <a:buSzTx/>
              <a:buNone/>
              <a:defRPr sz="5900">
                <a:solidFill>
                  <a:srgbClr val="333E47"/>
                </a:solidFill>
              </a:defRPr>
            </a:lvl4pPr>
            <a:lvl5pPr marL="0" indent="2209481"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08521527"/>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219319" y="630360"/>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199" name="Shape 199"/>
          <p:cNvSpPr>
            <a:spLocks noGrp="1"/>
          </p:cNvSpPr>
          <p:nvPr>
            <p:ph type="body" idx="1"/>
          </p:nvPr>
        </p:nvSpPr>
        <p:spPr>
          <a:xfrm>
            <a:off x="1219200" y="3156450"/>
            <a:ext cx="21945600" cy="9057647"/>
          </a:xfrm>
          <a:prstGeom prst="rect">
            <a:avLst/>
          </a:prstGeom>
        </p:spPr>
        <p:txBody>
          <a:bodyPr>
            <a:normAutofit/>
          </a:bodyPr>
          <a:lstStyle>
            <a:lvl1pPr>
              <a:spcBef>
                <a:spcPts val="0"/>
              </a:spcBef>
              <a:defRPr sz="2200">
                <a:solidFill>
                  <a:srgbClr val="000000"/>
                </a:solidFill>
              </a:defRPr>
            </a:lvl1pPr>
            <a:lvl2pPr indent="552371">
              <a:spcBef>
                <a:spcPts val="0"/>
              </a:spcBef>
              <a:defRPr sz="2200">
                <a:solidFill>
                  <a:srgbClr val="000000"/>
                </a:solidFill>
              </a:defRPr>
            </a:lvl2pPr>
            <a:lvl3pPr marL="0" indent="1104741">
              <a:spcBef>
                <a:spcPts val="0"/>
              </a:spcBef>
              <a:buSzTx/>
              <a:buNone/>
              <a:defRPr sz="2200">
                <a:solidFill>
                  <a:srgbClr val="000000"/>
                </a:solidFill>
              </a:defRPr>
            </a:lvl3pPr>
            <a:lvl4pPr marL="0" indent="1657110">
              <a:spcBef>
                <a:spcPts val="0"/>
              </a:spcBef>
              <a:buSzTx/>
              <a:buNone/>
              <a:defRPr sz="2200">
                <a:solidFill>
                  <a:srgbClr val="000000"/>
                </a:solidFill>
              </a:defRPr>
            </a:lvl4pPr>
            <a:lvl5pPr marL="0" indent="2209481">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7791731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818" y="7048504"/>
            <a:ext cx="7404101" cy="5549900"/>
          </a:xfrm>
          <a:prstGeom prst="rect">
            <a:avLst/>
          </a:prstGeom>
        </p:spPr>
        <p:txBody>
          <a:bodyPr lIns="91043" tIns="45514" rIns="91043" bIns="45514" anchor="t">
            <a:noAutofit/>
          </a:bodyPr>
          <a:lstStyle/>
          <a:p>
            <a:endParaRPr/>
          </a:p>
        </p:txBody>
      </p:sp>
      <p:sp>
        <p:nvSpPr>
          <p:cNvPr id="84" name="Shape 84"/>
          <p:cNvSpPr>
            <a:spLocks noGrp="1"/>
          </p:cNvSpPr>
          <p:nvPr>
            <p:ph type="pic" sz="quarter" idx="14"/>
          </p:nvPr>
        </p:nvSpPr>
        <p:spPr>
          <a:xfrm>
            <a:off x="15760818" y="1130302"/>
            <a:ext cx="7404101" cy="5549900"/>
          </a:xfrm>
          <a:prstGeom prst="rect">
            <a:avLst/>
          </a:prstGeom>
        </p:spPr>
        <p:txBody>
          <a:bodyPr lIns="91043" tIns="45514" rIns="91043" bIns="45514" anchor="t">
            <a:noAutofit/>
          </a:bodyPr>
          <a:lstStyle/>
          <a:p>
            <a:endParaRPr/>
          </a:p>
        </p:txBody>
      </p:sp>
      <p:sp>
        <p:nvSpPr>
          <p:cNvPr id="85" name="Shape 85"/>
          <p:cNvSpPr>
            <a:spLocks noGrp="1"/>
          </p:cNvSpPr>
          <p:nvPr>
            <p:ph type="pic" idx="15"/>
          </p:nvPr>
        </p:nvSpPr>
        <p:spPr>
          <a:xfrm>
            <a:off x="1206501" y="1130300"/>
            <a:ext cx="14173200" cy="11468100"/>
          </a:xfrm>
          <a:prstGeom prst="rect">
            <a:avLst/>
          </a:prstGeom>
        </p:spPr>
        <p:txBody>
          <a:bodyPr lIns="91043" tIns="45514" rIns="91043" bIns="45514"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219319" y="630360"/>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08" name="Shape 208"/>
          <p:cNvSpPr>
            <a:spLocks noGrp="1"/>
          </p:cNvSpPr>
          <p:nvPr>
            <p:ph type="body" sz="half" idx="1"/>
          </p:nvPr>
        </p:nvSpPr>
        <p:spPr>
          <a:xfrm>
            <a:off x="1219204" y="3156450"/>
            <a:ext cx="10607042" cy="9057647"/>
          </a:xfrm>
          <a:prstGeom prst="rect">
            <a:avLst/>
          </a:prstGeom>
        </p:spPr>
        <p:txBody>
          <a:bodyPr>
            <a:normAutofit/>
          </a:bodyPr>
          <a:lstStyle>
            <a:lvl1pPr>
              <a:spcBef>
                <a:spcPts val="0"/>
              </a:spcBef>
              <a:defRPr sz="2200">
                <a:solidFill>
                  <a:srgbClr val="000000"/>
                </a:solidFill>
              </a:defRPr>
            </a:lvl1pPr>
            <a:lvl2pPr indent="552371">
              <a:spcBef>
                <a:spcPts val="0"/>
              </a:spcBef>
              <a:defRPr sz="2200">
                <a:solidFill>
                  <a:srgbClr val="000000"/>
                </a:solidFill>
              </a:defRPr>
            </a:lvl2pPr>
            <a:lvl3pPr marL="0" indent="1104741">
              <a:spcBef>
                <a:spcPts val="0"/>
              </a:spcBef>
              <a:buSzTx/>
              <a:buNone/>
              <a:defRPr sz="2200">
                <a:solidFill>
                  <a:srgbClr val="000000"/>
                </a:solidFill>
              </a:defRPr>
            </a:lvl3pPr>
            <a:lvl4pPr marL="0" indent="1657110">
              <a:spcBef>
                <a:spcPts val="0"/>
              </a:spcBef>
              <a:buSzTx/>
              <a:buNone/>
              <a:defRPr sz="2200">
                <a:solidFill>
                  <a:srgbClr val="000000"/>
                </a:solidFill>
              </a:defRPr>
            </a:lvl4pPr>
            <a:lvl5pPr marL="0" indent="2209481">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05386140"/>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219319" y="630360"/>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17" name="Shape 217"/>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68005453"/>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24" name="Shape 224"/>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49005190"/>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590991935"/>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38" name="Shape 238"/>
          <p:cNvSpPr>
            <a:spLocks noGrp="1"/>
          </p:cNvSpPr>
          <p:nvPr>
            <p:ph type="body" sz="quarter" idx="1"/>
          </p:nvPr>
        </p:nvSpPr>
        <p:spPr>
          <a:xfrm>
            <a:off x="1202397" y="916186"/>
            <a:ext cx="19427034" cy="1586053"/>
          </a:xfrm>
          <a:prstGeom prst="rect">
            <a:avLst/>
          </a:prstGeom>
        </p:spPr>
        <p:txBody>
          <a:bodyPr>
            <a:normAutofit/>
          </a:bodyPr>
          <a:lstStyle>
            <a:lvl1pPr>
              <a:lnSpc>
                <a:spcPct val="80000"/>
              </a:lnSpc>
              <a:spcBef>
                <a:spcPts val="0"/>
              </a:spcBef>
              <a:defRPr sz="6300" b="1">
                <a:solidFill>
                  <a:srgbClr val="000000"/>
                </a:solidFill>
              </a:defRPr>
            </a:lvl1pPr>
            <a:lvl2pPr indent="552371">
              <a:lnSpc>
                <a:spcPct val="80000"/>
              </a:lnSpc>
              <a:spcBef>
                <a:spcPts val="0"/>
              </a:spcBef>
              <a:defRPr sz="6300" b="1">
                <a:solidFill>
                  <a:srgbClr val="000000"/>
                </a:solidFill>
              </a:defRPr>
            </a:lvl2pPr>
            <a:lvl3pPr marL="0" indent="1104741">
              <a:lnSpc>
                <a:spcPct val="80000"/>
              </a:lnSpc>
              <a:spcBef>
                <a:spcPts val="0"/>
              </a:spcBef>
              <a:buSzTx/>
              <a:buNone/>
              <a:defRPr sz="6300" b="1">
                <a:solidFill>
                  <a:srgbClr val="000000"/>
                </a:solidFill>
              </a:defRPr>
            </a:lvl3pPr>
            <a:lvl4pPr marL="0" indent="1657110">
              <a:lnSpc>
                <a:spcPct val="80000"/>
              </a:lnSpc>
              <a:spcBef>
                <a:spcPts val="0"/>
              </a:spcBef>
              <a:buSzTx/>
              <a:buNone/>
              <a:defRPr sz="6300" b="1">
                <a:solidFill>
                  <a:srgbClr val="000000"/>
                </a:solidFill>
              </a:defRPr>
            </a:lvl4pPr>
            <a:lvl5pPr marL="0" indent="2209481">
              <a:lnSpc>
                <a:spcPct val="80000"/>
              </a:lnSpc>
              <a:spcBef>
                <a:spcPts val="0"/>
              </a:spcBef>
              <a:buSzTx/>
              <a:buNone/>
              <a:defRPr sz="6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39" name="Shape 239"/>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2859857"/>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1016118" y="2223752"/>
            <a:ext cx="22352001" cy="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path>
            </a:pathLst>
          </a:custGeom>
          <a:ln w="38100" cap="rnd">
            <a:solidFill>
              <a:srgbClr val="747676"/>
            </a:solidFill>
            <a:custDash>
              <a:ds d="100000" sp="200000"/>
            </a:custDash>
            <a:round/>
          </a:ln>
        </p:spPr>
        <p:txBody>
          <a:bodyPr anchor="ctr">
            <a:normAutofit/>
          </a:bodyPr>
          <a:lstStyle>
            <a:lvl1pPr defTabSz="455426">
              <a:spcBef>
                <a:spcPts val="0"/>
              </a:spcBef>
              <a:defRPr sz="1500">
                <a:solidFill>
                  <a:srgbClr val="000000"/>
                </a:solidFill>
                <a:latin typeface="+mj-lt"/>
                <a:ea typeface="+mj-ea"/>
                <a:cs typeface="+mj-cs"/>
                <a:sym typeface="Helvetica"/>
              </a:defRPr>
            </a:lvl1pPr>
            <a:lvl2pPr indent="552371" defTabSz="455426">
              <a:spcBef>
                <a:spcPts val="0"/>
              </a:spcBef>
              <a:defRPr sz="1500">
                <a:solidFill>
                  <a:srgbClr val="000000"/>
                </a:solidFill>
                <a:latin typeface="+mj-lt"/>
                <a:ea typeface="+mj-ea"/>
                <a:cs typeface="+mj-cs"/>
                <a:sym typeface="Helvetica"/>
              </a:defRPr>
            </a:lvl2pPr>
            <a:lvl3pPr marL="0" indent="1104741" defTabSz="455426">
              <a:spcBef>
                <a:spcPts val="0"/>
              </a:spcBef>
              <a:buSzTx/>
              <a:buNone/>
              <a:defRPr sz="1500">
                <a:solidFill>
                  <a:srgbClr val="000000"/>
                </a:solidFill>
                <a:latin typeface="+mj-lt"/>
                <a:ea typeface="+mj-ea"/>
                <a:cs typeface="+mj-cs"/>
                <a:sym typeface="Helvetica"/>
              </a:defRPr>
            </a:lvl3pPr>
            <a:lvl4pPr marL="0" indent="1657110" defTabSz="455426">
              <a:spcBef>
                <a:spcPts val="0"/>
              </a:spcBef>
              <a:buSzTx/>
              <a:buNone/>
              <a:defRPr sz="1500">
                <a:solidFill>
                  <a:srgbClr val="000000"/>
                </a:solidFill>
                <a:latin typeface="+mj-lt"/>
                <a:ea typeface="+mj-ea"/>
                <a:cs typeface="+mj-cs"/>
                <a:sym typeface="Helvetica"/>
              </a:defRPr>
            </a:lvl4pPr>
            <a:lvl5pPr marL="0" indent="2209481" defTabSz="455426">
              <a:spcBef>
                <a:spcPts val="0"/>
              </a:spcBef>
              <a:buSzTx/>
              <a:buNone/>
              <a:defRPr sz="15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title"/>
          </p:nvPr>
        </p:nvSpPr>
        <p:spPr>
          <a:xfrm>
            <a:off x="1219319" y="630360"/>
            <a:ext cx="17406673" cy="1998127"/>
          </a:xfrm>
          <a:prstGeom prst="rect">
            <a:avLst/>
          </a:prstGeom>
        </p:spPr>
        <p:txBody>
          <a:bodyPr>
            <a:normAutofit/>
          </a:bodyPr>
          <a:lstStyle>
            <a:lvl1pPr>
              <a:lnSpc>
                <a:spcPct val="100000"/>
              </a:lnSpc>
              <a:defRPr sz="13000">
                <a:solidFill>
                  <a:srgbClr val="333E47"/>
                </a:solidFill>
                <a:latin typeface="BT Font"/>
                <a:ea typeface="BT Font"/>
                <a:cs typeface="BT Font"/>
                <a:sym typeface="BT Font"/>
              </a:defRPr>
            </a:lvl1pPr>
          </a:lstStyle>
          <a:p>
            <a:r>
              <a:t>Title Text</a:t>
            </a:r>
          </a:p>
        </p:txBody>
      </p:sp>
      <p:sp>
        <p:nvSpPr>
          <p:cNvPr id="248" name="Shape 248"/>
          <p:cNvSpPr>
            <a:spLocks noGrp="1"/>
          </p:cNvSpPr>
          <p:nvPr>
            <p:ph type="body" sz="quarter" idx="13"/>
          </p:nvPr>
        </p:nvSpPr>
        <p:spPr>
          <a:xfrm>
            <a:off x="1219201" y="3156453"/>
            <a:ext cx="21945598" cy="1680669"/>
          </a:xfrm>
          <a:prstGeom prst="rect">
            <a:avLst/>
          </a:prstGeom>
        </p:spPr>
        <p:txBody>
          <a:bodyPr>
            <a:normAutofit/>
          </a:bodyPr>
          <a:lstStyle>
            <a:lvl1pPr>
              <a:spcBef>
                <a:spcPts val="0"/>
              </a:spcBef>
              <a:defRPr sz="1800">
                <a:solidFill>
                  <a:srgbClr val="000000"/>
                </a:solidFill>
                <a:latin typeface="BT Font"/>
                <a:ea typeface="BT Font"/>
                <a:cs typeface="BT Font"/>
                <a:sym typeface="BT Font"/>
              </a:defRPr>
            </a:lvl1pPr>
          </a:lstStyle>
          <a:p>
            <a:pPr>
              <a:spcBef>
                <a:spcPts val="0"/>
              </a:spcBef>
              <a:defRPr sz="1800">
                <a:solidFill>
                  <a:srgbClr val="000000"/>
                </a:solidFill>
                <a:latin typeface="BT Font"/>
                <a:ea typeface="BT Font"/>
                <a:cs typeface="BT Font"/>
                <a:sym typeface="BT Font"/>
              </a:defRPr>
            </a:pPr>
            <a:endParaRPr/>
          </a:p>
        </p:txBody>
      </p:sp>
      <p:sp>
        <p:nvSpPr>
          <p:cNvPr id="249" name="Shape 249"/>
          <p:cNvSpPr>
            <a:spLocks noGrp="1"/>
          </p:cNvSpPr>
          <p:nvPr>
            <p:ph type="sldNum" sz="quarter" idx="2"/>
          </p:nvPr>
        </p:nvSpPr>
        <p:spPr>
          <a:xfrm>
            <a:off x="22872192" y="944057"/>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56394534"/>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56" name="Shape 256"/>
          <p:cNvSpPr>
            <a:spLocks noGrp="1"/>
          </p:cNvSpPr>
          <p:nvPr>
            <p:ph type="title"/>
          </p:nvPr>
        </p:nvSpPr>
        <p:spPr>
          <a:xfrm>
            <a:off x="6344926" y="4634367"/>
            <a:ext cx="11694150" cy="1998127"/>
          </a:xfrm>
          <a:prstGeom prst="rect">
            <a:avLst/>
          </a:prstGeom>
        </p:spPr>
        <p:txBody>
          <a:bodyPr>
            <a:normAutofit/>
          </a:bodyPr>
          <a:lstStyle>
            <a:lvl1pPr algn="ctr">
              <a:lnSpc>
                <a:spcPct val="100000"/>
              </a:lnSpc>
              <a:defRPr sz="13000">
                <a:solidFill>
                  <a:srgbClr val="333E47"/>
                </a:solidFill>
              </a:defRPr>
            </a:lvl1pPr>
          </a:lstStyle>
          <a:p>
            <a:r>
              <a:t>Title Text</a:t>
            </a:r>
          </a:p>
        </p:txBody>
      </p:sp>
      <p:sp>
        <p:nvSpPr>
          <p:cNvPr id="257" name="Shape 257"/>
          <p:cNvSpPr>
            <a:spLocks noGrp="1"/>
          </p:cNvSpPr>
          <p:nvPr>
            <p:ph type="body" sz="quarter" idx="1"/>
          </p:nvPr>
        </p:nvSpPr>
        <p:spPr>
          <a:xfrm>
            <a:off x="7625197" y="7177973"/>
            <a:ext cx="9133877" cy="924368"/>
          </a:xfrm>
          <a:prstGeom prst="rect">
            <a:avLst/>
          </a:prstGeom>
        </p:spPr>
        <p:txBody>
          <a:bodyPr>
            <a:normAutofit/>
          </a:bodyPr>
          <a:lstStyle>
            <a:lvl1pPr algn="ctr">
              <a:spcBef>
                <a:spcPts val="0"/>
              </a:spcBef>
              <a:defRPr sz="5900">
                <a:solidFill>
                  <a:srgbClr val="333E47"/>
                </a:solidFill>
              </a:defRPr>
            </a:lvl1pPr>
            <a:lvl2pPr indent="552162" algn="ctr">
              <a:spcBef>
                <a:spcPts val="0"/>
              </a:spcBef>
              <a:defRPr sz="5900">
                <a:solidFill>
                  <a:srgbClr val="333E47"/>
                </a:solidFill>
              </a:defRPr>
            </a:lvl2pPr>
            <a:lvl3pPr marL="0" indent="1104329" algn="ctr">
              <a:spcBef>
                <a:spcPts val="0"/>
              </a:spcBef>
              <a:buSzTx/>
              <a:buNone/>
              <a:defRPr sz="5900">
                <a:solidFill>
                  <a:srgbClr val="333E47"/>
                </a:solidFill>
              </a:defRPr>
            </a:lvl3pPr>
            <a:lvl4pPr marL="0" indent="1656493" algn="ctr">
              <a:spcBef>
                <a:spcPts val="0"/>
              </a:spcBef>
              <a:buSzTx/>
              <a:buNone/>
              <a:defRPr sz="5900">
                <a:solidFill>
                  <a:srgbClr val="333E47"/>
                </a:solidFill>
              </a:defRPr>
            </a:lvl4pPr>
            <a:lvl5pPr marL="0" indent="2208657" algn="ctr">
              <a:spcBef>
                <a:spcPts val="0"/>
              </a:spcBef>
              <a:buSzTx/>
              <a:buNone/>
              <a:defRPr sz="5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58" name="Shape 258"/>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32955431"/>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265" name="Shape 265"/>
          <p:cNvSpPr>
            <a:spLocks noGrp="1"/>
          </p:cNvSpPr>
          <p:nvPr>
            <p:ph type="title"/>
          </p:nvPr>
        </p:nvSpPr>
        <p:spPr>
          <a:xfrm>
            <a:off x="1219319" y="630377"/>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66" name="Shape 266"/>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2162">
              <a:spcBef>
                <a:spcPts val="0"/>
              </a:spcBef>
              <a:defRPr sz="2200">
                <a:solidFill>
                  <a:srgbClr val="000000"/>
                </a:solidFill>
              </a:defRPr>
            </a:lvl2pPr>
            <a:lvl3pPr marL="0" indent="1104329">
              <a:spcBef>
                <a:spcPts val="0"/>
              </a:spcBef>
              <a:buSzTx/>
              <a:buNone/>
              <a:defRPr sz="2200">
                <a:solidFill>
                  <a:srgbClr val="000000"/>
                </a:solidFill>
              </a:defRPr>
            </a:lvl3pPr>
            <a:lvl4pPr marL="0" indent="1656493">
              <a:spcBef>
                <a:spcPts val="0"/>
              </a:spcBef>
              <a:buSzTx/>
              <a:buNone/>
              <a:defRPr sz="2200">
                <a:solidFill>
                  <a:srgbClr val="000000"/>
                </a:solidFill>
              </a:defRPr>
            </a:lvl4pPr>
            <a:lvl5pPr marL="0" indent="220865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21553915"/>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4" name="Shape 274"/>
          <p:cNvSpPr>
            <a:spLocks noGrp="1"/>
          </p:cNvSpPr>
          <p:nvPr>
            <p:ph type="title"/>
          </p:nvPr>
        </p:nvSpPr>
        <p:spPr>
          <a:xfrm>
            <a:off x="1219319" y="630377"/>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75" name="Shape 275"/>
          <p:cNvSpPr>
            <a:spLocks noGrp="1"/>
          </p:cNvSpPr>
          <p:nvPr>
            <p:ph type="body" sz="quarter" idx="1"/>
          </p:nvPr>
        </p:nvSpPr>
        <p:spPr>
          <a:xfrm>
            <a:off x="1219204" y="3156466"/>
            <a:ext cx="10607042" cy="336135"/>
          </a:xfrm>
          <a:prstGeom prst="rect">
            <a:avLst/>
          </a:prstGeom>
        </p:spPr>
        <p:txBody>
          <a:bodyPr>
            <a:normAutofit/>
          </a:bodyPr>
          <a:lstStyle>
            <a:lvl1pPr>
              <a:spcBef>
                <a:spcPts val="0"/>
              </a:spcBef>
              <a:defRPr sz="2200">
                <a:solidFill>
                  <a:srgbClr val="000000"/>
                </a:solidFill>
              </a:defRPr>
            </a:lvl1pPr>
            <a:lvl2pPr indent="552162">
              <a:spcBef>
                <a:spcPts val="0"/>
              </a:spcBef>
              <a:defRPr sz="2200">
                <a:solidFill>
                  <a:srgbClr val="000000"/>
                </a:solidFill>
              </a:defRPr>
            </a:lvl2pPr>
            <a:lvl3pPr marL="0" indent="1104329">
              <a:spcBef>
                <a:spcPts val="0"/>
              </a:spcBef>
              <a:buSzTx/>
              <a:buNone/>
              <a:defRPr sz="2200">
                <a:solidFill>
                  <a:srgbClr val="000000"/>
                </a:solidFill>
              </a:defRPr>
            </a:lvl3pPr>
            <a:lvl4pPr marL="0" indent="1656493">
              <a:spcBef>
                <a:spcPts val="0"/>
              </a:spcBef>
              <a:buSzTx/>
              <a:buNone/>
              <a:defRPr sz="2200">
                <a:solidFill>
                  <a:srgbClr val="000000"/>
                </a:solidFill>
              </a:defRPr>
            </a:lvl4pPr>
            <a:lvl5pPr marL="0" indent="220865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6" name="Shape 276"/>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18665877"/>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83" name="Shape 283"/>
          <p:cNvSpPr>
            <a:spLocks noGrp="1"/>
          </p:cNvSpPr>
          <p:nvPr>
            <p:ph type="title"/>
          </p:nvPr>
        </p:nvSpPr>
        <p:spPr>
          <a:xfrm>
            <a:off x="1219319" y="630377"/>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284" name="Shape 284"/>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12783444"/>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724" y="8953507"/>
            <a:ext cx="19621501" cy="687341"/>
          </a:xfrm>
          <a:prstGeom prst="rect">
            <a:avLst/>
          </a:prstGeom>
        </p:spPr>
        <p:txBody>
          <a:bodyPr anchor="t">
            <a:spAutoFit/>
          </a:bodyPr>
          <a:lstStyle>
            <a:lvl1pPr marL="0" indent="0" algn="ctr">
              <a:spcBef>
                <a:spcPts val="0"/>
              </a:spcBef>
              <a:buSzTx/>
              <a:buNone/>
              <a:defRPr sz="3800"/>
            </a:lvl1pPr>
          </a:lstStyle>
          <a:p>
            <a:r>
              <a:t>–Johnny Appleseed</a:t>
            </a:r>
          </a:p>
        </p:txBody>
      </p:sp>
      <p:sp>
        <p:nvSpPr>
          <p:cNvPr id="94" name="Shape 94"/>
          <p:cNvSpPr>
            <a:spLocks noGrp="1"/>
          </p:cNvSpPr>
          <p:nvPr>
            <p:ph type="body" sz="quarter" idx="14"/>
          </p:nvPr>
        </p:nvSpPr>
        <p:spPr>
          <a:xfrm>
            <a:off x="2387724" y="6038319"/>
            <a:ext cx="19621501" cy="902785"/>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type="tx">
  <p:cSld name="4_Blank">
    <p:spTree>
      <p:nvGrpSpPr>
        <p:cNvPr id="1" name=""/>
        <p:cNvGrpSpPr/>
        <p:nvPr/>
      </p:nvGrpSpPr>
      <p:grpSpPr>
        <a:xfrm>
          <a:off x="0" y="0"/>
          <a:ext cx="0" cy="0"/>
          <a:chOff x="0" y="0"/>
          <a:chExt cx="0" cy="0"/>
        </a:xfrm>
      </p:grpSpPr>
      <p:sp>
        <p:nvSpPr>
          <p:cNvPr id="291" name="Shape 291"/>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7597079"/>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8"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299" name="Shape 299"/>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4423" indent="-755192">
              <a:lnSpc>
                <a:spcPct val="80000"/>
              </a:lnSpc>
              <a:spcBef>
                <a:spcPts val="0"/>
              </a:spcBef>
              <a:defRPr sz="6400" b="1">
                <a:solidFill>
                  <a:srgbClr val="FFCD00"/>
                </a:solidFill>
              </a:defRPr>
            </a:lvl4pPr>
            <a:lvl5pPr marL="1353612" indent="-755192">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0" name="Shape 30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46409968"/>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title"/>
          </p:nvPr>
        </p:nvSpPr>
        <p:spPr>
          <a:xfrm>
            <a:off x="1202412" y="968038"/>
            <a:ext cx="14636695" cy="1976341"/>
          </a:xfrm>
          <a:prstGeom prst="rect">
            <a:avLst/>
          </a:prstGeom>
        </p:spPr>
        <p:txBody>
          <a:bodyPr>
            <a:normAutofit/>
          </a:bodyPr>
          <a:lstStyle>
            <a:lvl1pPr>
              <a:defRPr sz="15400" spc="-104">
                <a:solidFill>
                  <a:srgbClr val="FFCD00"/>
                </a:solidFill>
              </a:defRPr>
            </a:lvl1pPr>
          </a:lstStyle>
          <a:p>
            <a:r>
              <a:t>Title Text</a:t>
            </a:r>
          </a:p>
        </p:txBody>
      </p:sp>
      <p:sp>
        <p:nvSpPr>
          <p:cNvPr id="308" name="Shape 308"/>
          <p:cNvSpPr>
            <a:spLocks noGrp="1"/>
          </p:cNvSpPr>
          <p:nvPr>
            <p:ph type="sldNum" sz="quarter" idx="2"/>
          </p:nvPr>
        </p:nvSpPr>
        <p:spPr>
          <a:xfrm>
            <a:off x="22780752" y="916187"/>
            <a:ext cx="384052" cy="392155"/>
          </a:xfrm>
          <a:prstGeom prst="rect">
            <a:avLst/>
          </a:prstGeom>
        </p:spPr>
        <p:txBody>
          <a:bodyPr/>
          <a:lstStyle>
            <a:lvl1pPr defTabSz="1102999">
              <a:defRPr sz="25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17522430"/>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type="tx">
  <p:cSld name="5_Title and Content">
    <p:spTree>
      <p:nvGrpSpPr>
        <p:cNvPr id="1" name=""/>
        <p:cNvGrpSpPr/>
        <p:nvPr/>
      </p:nvGrpSpPr>
      <p:grpSpPr>
        <a:xfrm>
          <a:off x="0" y="0"/>
          <a:ext cx="0" cy="0"/>
          <a:chOff x="0" y="0"/>
          <a:chExt cx="0" cy="0"/>
        </a:xfrm>
      </p:grpSpPr>
      <p:sp>
        <p:nvSpPr>
          <p:cNvPr id="323" name="Shape 323"/>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5192" indent="-755192">
              <a:lnSpc>
                <a:spcPct val="80000"/>
              </a:lnSpc>
              <a:defRPr sz="6400" b="1"/>
            </a:lvl3pPr>
            <a:lvl4pPr marL="1054423" indent="-755192">
              <a:lnSpc>
                <a:spcPct val="80000"/>
              </a:lnSpc>
              <a:defRPr sz="6400" b="1"/>
            </a:lvl4pPr>
            <a:lvl5pPr marL="1353612" indent="-755192">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24" name="Shape 324"/>
          <p:cNvSpPr>
            <a:spLocks noGrp="1"/>
          </p:cNvSpPr>
          <p:nvPr>
            <p:ph type="sldNum" sz="quarter" idx="2"/>
          </p:nvPr>
        </p:nvSpPr>
        <p:spPr>
          <a:xfrm>
            <a:off x="22780752" y="916187"/>
            <a:ext cx="384052" cy="392155"/>
          </a:xfrm>
          <a:prstGeom prst="rect">
            <a:avLst/>
          </a:prstGeom>
        </p:spPr>
        <p:txBody>
          <a:bodyPr/>
          <a:lstStyle>
            <a:lvl1pPr defTabSz="110299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64949548"/>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1" name="Shape 331"/>
          <p:cNvSpPr>
            <a:spLocks noGrp="1"/>
          </p:cNvSpPr>
          <p:nvPr>
            <p:ph type="title"/>
          </p:nvPr>
        </p:nvSpPr>
        <p:spPr>
          <a:xfrm>
            <a:off x="1202413" y="907979"/>
            <a:ext cx="21979210" cy="821200"/>
          </a:xfrm>
          <a:prstGeom prst="rect">
            <a:avLst/>
          </a:prstGeom>
        </p:spPr>
        <p:txBody>
          <a:bodyPr>
            <a:normAutofit/>
          </a:bodyPr>
          <a:lstStyle>
            <a:lvl1pPr>
              <a:defRPr sz="6400"/>
            </a:lvl1pPr>
          </a:lstStyle>
          <a:p>
            <a:r>
              <a:t>Title Text</a:t>
            </a:r>
          </a:p>
        </p:txBody>
      </p:sp>
      <p:sp>
        <p:nvSpPr>
          <p:cNvPr id="332" name="Shape 332"/>
          <p:cNvSpPr>
            <a:spLocks noGrp="1"/>
          </p:cNvSpPr>
          <p:nvPr>
            <p:ph type="body" sz="half" idx="1"/>
          </p:nvPr>
        </p:nvSpPr>
        <p:spPr>
          <a:xfrm>
            <a:off x="1250139" y="3871676"/>
            <a:ext cx="19427034" cy="4504190"/>
          </a:xfrm>
          <a:prstGeom prst="rect">
            <a:avLst/>
          </a:prstGeom>
        </p:spPr>
        <p:txBody>
          <a:bodyPr>
            <a:normAutofit/>
          </a:bodyPr>
          <a:lstStyle>
            <a:lvl1pPr>
              <a:tabLst>
                <a:tab pos="17522373" algn="r"/>
              </a:tabLst>
              <a:defRPr sz="3400" b="1"/>
            </a:lvl1pPr>
            <a:lvl2pPr>
              <a:tabLst>
                <a:tab pos="17522373" algn="r"/>
              </a:tabLst>
              <a:defRPr sz="3400" b="1"/>
            </a:lvl2pPr>
            <a:lvl3pPr marL="299243" indent="-299243">
              <a:tabLst>
                <a:tab pos="17522373" algn="r"/>
              </a:tabLst>
              <a:defRPr sz="3400" b="1"/>
            </a:lvl3pPr>
            <a:lvl4pPr marL="598485" indent="-299243">
              <a:tabLst>
                <a:tab pos="17522373" algn="r"/>
              </a:tabLst>
              <a:defRPr sz="3400" b="1"/>
            </a:lvl4pPr>
            <a:lvl5pPr marL="897706" indent="-299244">
              <a:tabLst>
                <a:tab pos="17522373" algn="r"/>
              </a:tabLst>
              <a:defRPr sz="3400" b="1"/>
            </a:lvl5pPr>
          </a:lstStyle>
          <a:p>
            <a:r>
              <a:t>Body Level One</a:t>
            </a:r>
          </a:p>
          <a:p>
            <a:pPr lvl="1"/>
            <a:r>
              <a:t>Body Level Two</a:t>
            </a:r>
          </a:p>
          <a:p>
            <a:pPr lvl="2"/>
            <a:r>
              <a:t>Body Level Three</a:t>
            </a:r>
          </a:p>
          <a:p>
            <a:pPr lvl="3"/>
            <a:r>
              <a:t>Body Level Four</a:t>
            </a:r>
          </a:p>
          <a:p>
            <a:pPr lvl="4"/>
            <a:r>
              <a:t>Body Level Five</a:t>
            </a:r>
          </a:p>
        </p:txBody>
      </p:sp>
      <p:sp>
        <p:nvSpPr>
          <p:cNvPr id="333" name="Shape 333"/>
          <p:cNvSpPr>
            <a:spLocks noGrp="1"/>
          </p:cNvSpPr>
          <p:nvPr>
            <p:ph type="sldNum" sz="quarter" idx="2"/>
          </p:nvPr>
        </p:nvSpPr>
        <p:spPr>
          <a:xfrm>
            <a:off x="22780752" y="916187"/>
            <a:ext cx="384052" cy="392155"/>
          </a:xfrm>
          <a:prstGeom prst="rect">
            <a:avLst/>
          </a:prstGeom>
        </p:spPr>
        <p:txBody>
          <a:bodyPr/>
          <a:lstStyle>
            <a:lvl1pPr defTabSz="110299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5363482"/>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0" name="Shape 340"/>
          <p:cNvSpPr>
            <a:spLocks noGrp="1"/>
          </p:cNvSpPr>
          <p:nvPr>
            <p:ph type="body" sz="quarter" idx="1"/>
          </p:nvPr>
        </p:nvSpPr>
        <p:spPr>
          <a:xfrm>
            <a:off x="11294371" y="3871685"/>
            <a:ext cx="9297471" cy="3839620"/>
          </a:xfrm>
          <a:prstGeom prst="rect">
            <a:avLst/>
          </a:prstGeom>
        </p:spPr>
        <p:txBody>
          <a:bodyPr>
            <a:normAutofit/>
          </a:bodyPr>
          <a:lstStyle>
            <a:lvl1pPr>
              <a:defRPr sz="2500"/>
            </a:lvl1pPr>
            <a:lvl2pPr>
              <a:defRPr sz="2500"/>
            </a:lvl2pPr>
            <a:lvl3pPr marL="299243" indent="-299243">
              <a:defRPr sz="2500"/>
            </a:lvl3pPr>
            <a:lvl4pPr marL="598485" indent="-299243">
              <a:defRPr sz="2500"/>
            </a:lvl4pPr>
            <a:lvl5pPr marL="897706" indent="-299244">
              <a:defRPr sz="2500"/>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body" sz="quarter" idx="13"/>
          </p:nvPr>
        </p:nvSpPr>
        <p:spPr>
          <a:xfrm>
            <a:off x="1202399" y="916080"/>
            <a:ext cx="19427033" cy="1770198"/>
          </a:xfrm>
          <a:prstGeom prst="rect">
            <a:avLst/>
          </a:prstGeom>
        </p:spPr>
        <p:txBody>
          <a:bodyPr>
            <a:normAutofit/>
          </a:bodyPr>
          <a:lstStyle/>
          <a:p>
            <a:pPr>
              <a:lnSpc>
                <a:spcPct val="80000"/>
              </a:lnSpc>
              <a:defRPr sz="5300" b="1"/>
            </a:pPr>
            <a:endParaRPr/>
          </a:p>
        </p:txBody>
      </p:sp>
      <p:sp>
        <p:nvSpPr>
          <p:cNvPr id="342" name="Shape 342"/>
          <p:cNvSpPr>
            <a:spLocks noGrp="1"/>
          </p:cNvSpPr>
          <p:nvPr>
            <p:ph type="sldNum" sz="quarter" idx="2"/>
          </p:nvPr>
        </p:nvSpPr>
        <p:spPr>
          <a:xfrm>
            <a:off x="22780752" y="916187"/>
            <a:ext cx="384052" cy="392155"/>
          </a:xfrm>
          <a:prstGeom prst="rect">
            <a:avLst/>
          </a:prstGeom>
        </p:spPr>
        <p:txBody>
          <a:bodyPr/>
          <a:lstStyle>
            <a:lvl1pPr defTabSz="110299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57529606"/>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49" name="Shape 349"/>
          <p:cNvSpPr>
            <a:spLocks noGrp="1"/>
          </p:cNvSpPr>
          <p:nvPr>
            <p:ph type="body" sz="quarter" idx="1"/>
          </p:nvPr>
        </p:nvSpPr>
        <p:spPr>
          <a:xfrm>
            <a:off x="1202397" y="916080"/>
            <a:ext cx="19427034" cy="1770198"/>
          </a:xfrm>
          <a:prstGeom prst="rect">
            <a:avLst/>
          </a:prstGeom>
        </p:spPr>
        <p:txBody>
          <a:bodyPr>
            <a:normAutofit/>
          </a:bodyPr>
          <a:lstStyle>
            <a:lvl1pPr>
              <a:lnSpc>
                <a:spcPct val="80000"/>
              </a:lnSpc>
              <a:defRPr sz="6400" b="1"/>
            </a:lvl1pPr>
            <a:lvl2pPr>
              <a:lnSpc>
                <a:spcPct val="80000"/>
              </a:lnSpc>
              <a:defRPr sz="6400" b="1"/>
            </a:lvl2pPr>
            <a:lvl3pPr marL="755192" indent="-755192">
              <a:lnSpc>
                <a:spcPct val="80000"/>
              </a:lnSpc>
              <a:defRPr sz="6400" b="1"/>
            </a:lvl3pPr>
            <a:lvl4pPr marL="1054423" indent="-755192">
              <a:lnSpc>
                <a:spcPct val="80000"/>
              </a:lnSpc>
              <a:defRPr sz="6400" b="1"/>
            </a:lvl4pPr>
            <a:lvl5pPr marL="1353612" indent="-755192">
              <a:lnSpc>
                <a:spcPct val="80000"/>
              </a:lnSpc>
              <a:defRPr sz="6400" b="1"/>
            </a:lvl5pPr>
          </a:lstStyle>
          <a:p>
            <a:r>
              <a:t>Body Level One</a:t>
            </a:r>
          </a:p>
          <a:p>
            <a:pPr lvl="1"/>
            <a:r>
              <a:t>Body Level Two</a:t>
            </a:r>
          </a:p>
          <a:p>
            <a:pPr lvl="2"/>
            <a:r>
              <a:t>Body Level Three</a:t>
            </a:r>
          </a:p>
          <a:p>
            <a:pPr lvl="3"/>
            <a:r>
              <a:t>Body Level Four</a:t>
            </a:r>
          </a:p>
          <a:p>
            <a:pPr lvl="4"/>
            <a:r>
              <a:t>Body Level Five</a:t>
            </a:r>
          </a:p>
        </p:txBody>
      </p:sp>
      <p:sp>
        <p:nvSpPr>
          <p:cNvPr id="350" name="Shape 350"/>
          <p:cNvSpPr>
            <a:spLocks noGrp="1"/>
          </p:cNvSpPr>
          <p:nvPr>
            <p:ph type="sldNum" sz="quarter" idx="2"/>
          </p:nvPr>
        </p:nvSpPr>
        <p:spPr>
          <a:xfrm>
            <a:off x="22780752" y="916187"/>
            <a:ext cx="384052" cy="392155"/>
          </a:xfrm>
          <a:prstGeom prst="rect">
            <a:avLst/>
          </a:prstGeom>
        </p:spPr>
        <p:txBody>
          <a:bodyPr/>
          <a:lstStyle>
            <a:lvl1pPr defTabSz="1102999">
              <a:defRPr sz="25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120453206"/>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57" name="image3.tif" descr="PET4085_all in_LOGO AW_YELLOW_RGB.ai"/>
          <p:cNvPicPr>
            <a:picLocks noChangeAspect="1"/>
          </p:cNvPicPr>
          <p:nvPr/>
        </p:nvPicPr>
        <p:blipFill>
          <a:blip r:embed="rId3"/>
          <a:stretch>
            <a:fillRect/>
          </a:stretch>
        </p:blipFill>
        <p:spPr>
          <a:xfrm>
            <a:off x="8021813" y="3892187"/>
            <a:ext cx="21777637" cy="12246512"/>
          </a:xfrm>
          <a:prstGeom prst="rect">
            <a:avLst/>
          </a:prstGeom>
          <a:ln w="12700">
            <a:miter lim="400000"/>
          </a:ln>
        </p:spPr>
      </p:pic>
      <p:sp>
        <p:nvSpPr>
          <p:cNvPr id="358" name="Shape 358"/>
          <p:cNvSpPr>
            <a:spLocks noGrp="1"/>
          </p:cNvSpPr>
          <p:nvPr>
            <p:ph type="body" sz="quarter" idx="1"/>
          </p:nvPr>
        </p:nvSpPr>
        <p:spPr>
          <a:xfrm>
            <a:off x="1216318" y="864367"/>
            <a:ext cx="17578491" cy="2359920"/>
          </a:xfrm>
          <a:prstGeom prst="rect">
            <a:avLst/>
          </a:prstGeom>
        </p:spPr>
        <p:txBody>
          <a:bodyPr>
            <a:normAutofit/>
          </a:bodyPr>
          <a:lstStyle>
            <a:lvl1pPr>
              <a:lnSpc>
                <a:spcPct val="80000"/>
              </a:lnSpc>
              <a:spcBef>
                <a:spcPts val="0"/>
              </a:spcBef>
              <a:defRPr sz="6400" b="1">
                <a:solidFill>
                  <a:srgbClr val="FFCD00"/>
                </a:solidFill>
              </a:defRPr>
            </a:lvl1pPr>
            <a:lvl2pPr>
              <a:lnSpc>
                <a:spcPct val="80000"/>
              </a:lnSpc>
              <a:spcBef>
                <a:spcPts val="0"/>
              </a:spcBef>
              <a:defRPr sz="6400" b="1">
                <a:solidFill>
                  <a:srgbClr val="FFCD00"/>
                </a:solidFill>
              </a:defRPr>
            </a:lvl2pPr>
            <a:lvl3pPr marL="0" indent="0">
              <a:lnSpc>
                <a:spcPct val="80000"/>
              </a:lnSpc>
              <a:spcBef>
                <a:spcPts val="0"/>
              </a:spcBef>
              <a:buSzTx/>
              <a:buNone/>
              <a:defRPr sz="6400" b="1">
                <a:solidFill>
                  <a:srgbClr val="FFCD00"/>
                </a:solidFill>
              </a:defRPr>
            </a:lvl3pPr>
            <a:lvl4pPr marL="1054423" indent="-755192">
              <a:lnSpc>
                <a:spcPct val="80000"/>
              </a:lnSpc>
              <a:spcBef>
                <a:spcPts val="0"/>
              </a:spcBef>
              <a:defRPr sz="6400" b="1">
                <a:solidFill>
                  <a:srgbClr val="FFCD00"/>
                </a:solidFill>
              </a:defRPr>
            </a:lvl4pPr>
            <a:lvl5pPr marL="1353612" indent="-755192">
              <a:lnSpc>
                <a:spcPct val="80000"/>
              </a:lnSpc>
              <a:spcBef>
                <a:spcPts val="0"/>
              </a:spcBef>
              <a:defRPr sz="64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59" name="Shape 359"/>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64817143"/>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type="tx">
  <p:cSld name="4_Title Slide">
    <p:bg>
      <p:bgPr>
        <a:solidFill>
          <a:srgbClr val="000000"/>
        </a:solidFill>
        <a:effectLst/>
      </p:bgPr>
    </p:bg>
    <p:spTree>
      <p:nvGrpSpPr>
        <p:cNvPr id="1" name=""/>
        <p:cNvGrpSpPr/>
        <p:nvPr/>
      </p:nvGrpSpPr>
      <p:grpSpPr>
        <a:xfrm>
          <a:off x="0" y="0"/>
          <a:ext cx="0" cy="0"/>
          <a:chOff x="0" y="0"/>
          <a:chExt cx="0" cy="0"/>
        </a:xfrm>
      </p:grpSpPr>
      <p:sp>
        <p:nvSpPr>
          <p:cNvPr id="491" name="Shape 491"/>
          <p:cNvSpPr>
            <a:spLocks noGrp="1"/>
          </p:cNvSpPr>
          <p:nvPr>
            <p:ph type="title"/>
          </p:nvPr>
        </p:nvSpPr>
        <p:spPr>
          <a:xfrm>
            <a:off x="1828800" y="4263365"/>
            <a:ext cx="20726402" cy="2941703"/>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492" name="Shape 492"/>
          <p:cNvSpPr>
            <a:spLocks noGrp="1"/>
          </p:cNvSpPr>
          <p:nvPr>
            <p:ph type="body" sz="quarter" idx="1"/>
          </p:nvPr>
        </p:nvSpPr>
        <p:spPr>
          <a:xfrm>
            <a:off x="3657718" y="7776767"/>
            <a:ext cx="17068801" cy="3507170"/>
          </a:xfrm>
          <a:prstGeom prst="rect">
            <a:avLst/>
          </a:prstGeom>
        </p:spPr>
        <p:txBody>
          <a:bodyPr lIns="108418" tIns="108418" rIns="108418" bIns="108418">
            <a:normAutofit/>
          </a:bodyPr>
          <a:lstStyle>
            <a:lvl1pPr algn="ctr">
              <a:spcBef>
                <a:spcPts val="4003"/>
              </a:spcBef>
              <a:defRPr sz="6700">
                <a:solidFill>
                  <a:srgbClr val="FFFFFF"/>
                </a:solidFill>
                <a:latin typeface="Gill Sans"/>
                <a:ea typeface="Gill Sans"/>
                <a:cs typeface="Gill Sans"/>
                <a:sym typeface="Gill Sans"/>
              </a:defRPr>
            </a:lvl1pPr>
            <a:lvl2pPr indent="1084277" algn="ctr">
              <a:spcBef>
                <a:spcPts val="4003"/>
              </a:spcBef>
              <a:defRPr sz="6700">
                <a:solidFill>
                  <a:srgbClr val="FFFFFF"/>
                </a:solidFill>
                <a:latin typeface="Gill Sans"/>
                <a:ea typeface="Gill Sans"/>
                <a:cs typeface="Gill Sans"/>
                <a:sym typeface="Gill Sans"/>
              </a:defRPr>
            </a:lvl2pPr>
            <a:lvl3pPr marL="0" indent="2168564" algn="ctr">
              <a:spcBef>
                <a:spcPts val="4003"/>
              </a:spcBef>
              <a:buSzTx/>
              <a:buNone/>
              <a:defRPr sz="6700">
                <a:solidFill>
                  <a:srgbClr val="FFFFFF"/>
                </a:solidFill>
                <a:latin typeface="Gill Sans"/>
                <a:ea typeface="Gill Sans"/>
                <a:cs typeface="Gill Sans"/>
                <a:sym typeface="Gill Sans"/>
              </a:defRPr>
            </a:lvl3pPr>
            <a:lvl4pPr marL="0" indent="3252897" algn="ctr">
              <a:spcBef>
                <a:spcPts val="4003"/>
              </a:spcBef>
              <a:buSzTx/>
              <a:buNone/>
              <a:defRPr sz="6700">
                <a:solidFill>
                  <a:srgbClr val="FFFFFF"/>
                </a:solidFill>
                <a:latin typeface="Gill Sans"/>
                <a:ea typeface="Gill Sans"/>
                <a:cs typeface="Gill Sans"/>
                <a:sym typeface="Gill Sans"/>
              </a:defRPr>
            </a:lvl4pPr>
            <a:lvl5pPr marL="0" indent="4337178" algn="ctr">
              <a:spcBef>
                <a:spcPts val="4003"/>
              </a:spcBef>
              <a:buSzTx/>
              <a:buNone/>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493" name="Shape 49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859082670"/>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tx">
  <p:cSld name="6_Title and Content">
    <p:bg>
      <p:bgPr>
        <a:solidFill>
          <a:srgbClr val="000000"/>
        </a:solidFill>
        <a:effectLst/>
      </p:bgPr>
    </p:bg>
    <p:spTree>
      <p:nvGrpSpPr>
        <p:cNvPr id="1" name=""/>
        <p:cNvGrpSpPr/>
        <p:nvPr/>
      </p:nvGrpSpPr>
      <p:grpSpPr>
        <a:xfrm>
          <a:off x="0" y="0"/>
          <a:ext cx="0" cy="0"/>
          <a:chOff x="0" y="0"/>
          <a:chExt cx="0" cy="0"/>
        </a:xfrm>
      </p:grpSpPr>
      <p:sp>
        <p:nvSpPr>
          <p:cNvPr id="500" name="Shape 500"/>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01" name="Shape 501"/>
          <p:cNvSpPr>
            <a:spLocks noGrp="1"/>
          </p:cNvSpPr>
          <p:nvPr>
            <p:ph type="body" idx="1"/>
          </p:nvPr>
        </p:nvSpPr>
        <p:spPr>
          <a:xfrm>
            <a:off x="1219200" y="3202203"/>
            <a:ext cx="21945600" cy="9057012"/>
          </a:xfrm>
          <a:prstGeom prst="rect">
            <a:avLst/>
          </a:prstGeom>
        </p:spPr>
        <p:txBody>
          <a:bodyPr lIns="108418" tIns="108418" rIns="108418" bIns="108418">
            <a:normAutofit/>
          </a:bodyPr>
          <a:lstStyle>
            <a:lvl1pPr marL="2108364" indent="-1355342">
              <a:spcBef>
                <a:spcPts val="4003"/>
              </a:spcBef>
              <a:buSzPct val="171000"/>
              <a:buFont typeface="Gill Sans"/>
              <a:buChar char="•"/>
              <a:defRPr sz="6700">
                <a:solidFill>
                  <a:srgbClr val="FFFFFF"/>
                </a:solidFill>
                <a:latin typeface="Gill Sans"/>
                <a:ea typeface="Gill Sans"/>
                <a:cs typeface="Gill Sans"/>
                <a:sym typeface="Gill Sans"/>
              </a:defRPr>
            </a:lvl1pPr>
            <a:lvl2pPr marL="3162558" indent="-1355342">
              <a:spcBef>
                <a:spcPts val="4003"/>
              </a:spcBef>
              <a:buSzPct val="171000"/>
              <a:buFont typeface="Gill Sans"/>
              <a:buChar char="•"/>
              <a:defRPr sz="6700">
                <a:solidFill>
                  <a:srgbClr val="FFFFFF"/>
                </a:solidFill>
                <a:latin typeface="Gill Sans"/>
                <a:ea typeface="Gill Sans"/>
                <a:cs typeface="Gill Sans"/>
                <a:sym typeface="Gill Sans"/>
              </a:defRPr>
            </a:lvl2pPr>
            <a:lvl3pPr marL="4216715" indent="-1355342">
              <a:spcBef>
                <a:spcPts val="4003"/>
              </a:spcBef>
              <a:buSzPct val="171000"/>
              <a:buFont typeface="Gill Sans"/>
              <a:buChar char="•"/>
              <a:defRPr sz="6700">
                <a:solidFill>
                  <a:srgbClr val="FFFFFF"/>
                </a:solidFill>
                <a:latin typeface="Gill Sans"/>
                <a:ea typeface="Gill Sans"/>
                <a:cs typeface="Gill Sans"/>
                <a:sym typeface="Gill Sans"/>
              </a:defRPr>
            </a:lvl3pPr>
            <a:lvl4pPr marL="5270900" indent="-1355342">
              <a:spcBef>
                <a:spcPts val="4003"/>
              </a:spcBef>
              <a:buSzPct val="171000"/>
              <a:buFont typeface="Gill Sans"/>
              <a:buChar char="•"/>
              <a:defRPr sz="6700">
                <a:solidFill>
                  <a:srgbClr val="FFFFFF"/>
                </a:solidFill>
                <a:latin typeface="Gill Sans"/>
                <a:ea typeface="Gill Sans"/>
                <a:cs typeface="Gill Sans"/>
                <a:sym typeface="Gill Sans"/>
              </a:defRPr>
            </a:lvl4pPr>
            <a:lvl5pPr marL="6325083" indent="-1355342">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85416565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043" tIns="45514" rIns="91043" bIns="45514"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000000"/>
        </a:solidFill>
        <a:effectLst/>
      </p:bgPr>
    </p:bg>
    <p:spTree>
      <p:nvGrpSpPr>
        <p:cNvPr id="1" name=""/>
        <p:cNvGrpSpPr/>
        <p:nvPr/>
      </p:nvGrpSpPr>
      <p:grpSpPr>
        <a:xfrm>
          <a:off x="0" y="0"/>
          <a:ext cx="0" cy="0"/>
          <a:chOff x="0" y="0"/>
          <a:chExt cx="0" cy="0"/>
        </a:xfrm>
      </p:grpSpPr>
      <p:sp>
        <p:nvSpPr>
          <p:cNvPr id="509" name="Shape 509"/>
          <p:cNvSpPr>
            <a:spLocks noGrp="1"/>
          </p:cNvSpPr>
          <p:nvPr>
            <p:ph type="title"/>
          </p:nvPr>
        </p:nvSpPr>
        <p:spPr>
          <a:xfrm>
            <a:off x="1926170" y="8818752"/>
            <a:ext cx="20726401" cy="2725682"/>
          </a:xfrm>
          <a:prstGeom prst="rect">
            <a:avLst/>
          </a:prstGeom>
        </p:spPr>
        <p:txBody>
          <a:bodyPr lIns="108418" tIns="108418" rIns="108418" bIns="108418">
            <a:normAutofit/>
          </a:bodyPr>
          <a:lstStyle>
            <a:lvl1pPr>
              <a:lnSpc>
                <a:spcPct val="100000"/>
              </a:lnSpc>
              <a:defRPr sz="9600" cap="all">
                <a:solidFill>
                  <a:srgbClr val="FFFFFF"/>
                </a:solidFill>
                <a:latin typeface="Gill Sans"/>
                <a:ea typeface="Gill Sans"/>
                <a:cs typeface="Gill Sans"/>
                <a:sym typeface="Gill Sans"/>
              </a:defRPr>
            </a:lvl1pPr>
          </a:lstStyle>
          <a:p>
            <a:r>
              <a:t>Title Text</a:t>
            </a:r>
          </a:p>
        </p:txBody>
      </p:sp>
      <p:sp>
        <p:nvSpPr>
          <p:cNvPr id="510" name="Shape 510"/>
          <p:cNvSpPr>
            <a:spLocks noGrp="1"/>
          </p:cNvSpPr>
          <p:nvPr>
            <p:ph type="body" sz="quarter" idx="1"/>
          </p:nvPr>
        </p:nvSpPr>
        <p:spPr>
          <a:xfrm>
            <a:off x="1926170" y="5816693"/>
            <a:ext cx="20726401" cy="3002060"/>
          </a:xfrm>
          <a:prstGeom prst="rect">
            <a:avLst/>
          </a:prstGeom>
        </p:spPr>
        <p:txBody>
          <a:bodyPr lIns="108418" tIns="108418" rIns="108418" bIns="108418" anchor="b">
            <a:normAutofit/>
          </a:bodyPr>
          <a:lstStyle>
            <a:lvl1pPr>
              <a:spcBef>
                <a:spcPts val="4003"/>
              </a:spcBef>
              <a:defRPr sz="4700">
                <a:solidFill>
                  <a:srgbClr val="FFFFFF"/>
                </a:solidFill>
                <a:latin typeface="Gill Sans"/>
                <a:ea typeface="Gill Sans"/>
                <a:cs typeface="Gill Sans"/>
                <a:sym typeface="Gill Sans"/>
              </a:defRPr>
            </a:lvl1pPr>
            <a:lvl2pPr indent="1084277">
              <a:spcBef>
                <a:spcPts val="4003"/>
              </a:spcBef>
              <a:defRPr sz="4700">
                <a:solidFill>
                  <a:srgbClr val="FFFFFF"/>
                </a:solidFill>
                <a:latin typeface="Gill Sans"/>
                <a:ea typeface="Gill Sans"/>
                <a:cs typeface="Gill Sans"/>
                <a:sym typeface="Gill Sans"/>
              </a:defRPr>
            </a:lvl2pPr>
            <a:lvl3pPr marL="0" indent="2168564">
              <a:spcBef>
                <a:spcPts val="4003"/>
              </a:spcBef>
              <a:buSzTx/>
              <a:buNone/>
              <a:defRPr sz="4700">
                <a:solidFill>
                  <a:srgbClr val="FFFFFF"/>
                </a:solidFill>
                <a:latin typeface="Gill Sans"/>
                <a:ea typeface="Gill Sans"/>
                <a:cs typeface="Gill Sans"/>
                <a:sym typeface="Gill Sans"/>
              </a:defRPr>
            </a:lvl3pPr>
            <a:lvl4pPr marL="0" indent="3252897">
              <a:spcBef>
                <a:spcPts val="4003"/>
              </a:spcBef>
              <a:buSzTx/>
              <a:buNone/>
              <a:defRPr sz="4700">
                <a:solidFill>
                  <a:srgbClr val="FFFFFF"/>
                </a:solidFill>
                <a:latin typeface="Gill Sans"/>
                <a:ea typeface="Gill Sans"/>
                <a:cs typeface="Gill Sans"/>
                <a:sym typeface="Gill Sans"/>
              </a:defRPr>
            </a:lvl4pPr>
            <a:lvl5pPr marL="0" indent="4337178">
              <a:spcBef>
                <a:spcPts val="4003"/>
              </a:spcBef>
              <a:buSzTx/>
              <a:buNone/>
              <a:defRPr sz="4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11" name="Shape 511"/>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427672126"/>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tx">
  <p:cSld name="6_Two Content">
    <p:bg>
      <p:bgPr>
        <a:solidFill>
          <a:srgbClr val="000000"/>
        </a:solidFill>
        <a:effectLst/>
      </p:bgPr>
    </p:bg>
    <p:spTree>
      <p:nvGrpSpPr>
        <p:cNvPr id="1" name=""/>
        <p:cNvGrpSpPr/>
        <p:nvPr/>
      </p:nvGrpSpPr>
      <p:grpSpPr>
        <a:xfrm>
          <a:off x="0" y="0"/>
          <a:ext cx="0" cy="0"/>
          <a:chOff x="0" y="0"/>
          <a:chExt cx="0" cy="0"/>
        </a:xfrm>
      </p:grpSpPr>
      <p:sp>
        <p:nvSpPr>
          <p:cNvPr id="518" name="Shape 518"/>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19" name="Shape 519"/>
          <p:cNvSpPr>
            <a:spLocks noGrp="1"/>
          </p:cNvSpPr>
          <p:nvPr>
            <p:ph type="body" sz="half" idx="1"/>
          </p:nvPr>
        </p:nvSpPr>
        <p:spPr>
          <a:xfrm>
            <a:off x="1219203" y="3202203"/>
            <a:ext cx="10769600" cy="9057012"/>
          </a:xfrm>
          <a:prstGeom prst="rect">
            <a:avLst/>
          </a:prstGeom>
        </p:spPr>
        <p:txBody>
          <a:bodyPr lIns="108418" tIns="108418" rIns="108418" bIns="108418">
            <a:normAutofit/>
          </a:bodyPr>
          <a:lstStyle>
            <a:lvl1pPr marL="2108364" indent="-1355342">
              <a:spcBef>
                <a:spcPts val="4003"/>
              </a:spcBef>
              <a:buSzPct val="171000"/>
              <a:buFont typeface="Gill Sans"/>
              <a:buChar char="•"/>
              <a:defRPr sz="6700">
                <a:solidFill>
                  <a:srgbClr val="FFFFFF"/>
                </a:solidFill>
                <a:latin typeface="Gill Sans"/>
                <a:ea typeface="Gill Sans"/>
                <a:cs typeface="Gill Sans"/>
                <a:sym typeface="Gill Sans"/>
              </a:defRPr>
            </a:lvl1pPr>
            <a:lvl2pPr marL="3393231" indent="-1586072">
              <a:spcBef>
                <a:spcPts val="4003"/>
              </a:spcBef>
              <a:buSzPct val="171000"/>
              <a:buFont typeface="Gill Sans"/>
              <a:buChar char="•"/>
              <a:defRPr sz="6700">
                <a:solidFill>
                  <a:srgbClr val="FFFFFF"/>
                </a:solidFill>
                <a:latin typeface="Gill Sans"/>
                <a:ea typeface="Gill Sans"/>
                <a:cs typeface="Gill Sans"/>
                <a:sym typeface="Gill Sans"/>
              </a:defRPr>
            </a:lvl2pPr>
            <a:lvl3pPr marL="4772785" indent="-1911432">
              <a:spcBef>
                <a:spcPts val="4003"/>
              </a:spcBef>
              <a:buSzPct val="171000"/>
              <a:buFont typeface="Gill Sans"/>
              <a:buChar char="•"/>
              <a:defRPr sz="6700">
                <a:solidFill>
                  <a:srgbClr val="FFFFFF"/>
                </a:solidFill>
                <a:latin typeface="Gill Sans"/>
                <a:ea typeface="Gill Sans"/>
                <a:cs typeface="Gill Sans"/>
                <a:sym typeface="Gill Sans"/>
              </a:defRPr>
            </a:lvl3pPr>
            <a:lvl4pPr marL="6045400" indent="-2129880">
              <a:spcBef>
                <a:spcPts val="4003"/>
              </a:spcBef>
              <a:buSzPct val="171000"/>
              <a:buFont typeface="Gill Sans"/>
              <a:buChar char="•"/>
              <a:defRPr sz="6700">
                <a:solidFill>
                  <a:srgbClr val="FFFFFF"/>
                </a:solidFill>
                <a:latin typeface="Gill Sans"/>
                <a:ea typeface="Gill Sans"/>
                <a:cs typeface="Gill Sans"/>
                <a:sym typeface="Gill Sans"/>
              </a:defRPr>
            </a:lvl4pPr>
            <a:lvl5pPr marL="7099623" indent="-2129880">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0" name="Shape 52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648085089"/>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tx">
  <p:cSld name="Comparison">
    <p:bg>
      <p:bgPr>
        <a:solidFill>
          <a:srgbClr val="000000"/>
        </a:solidFill>
        <a:effectLst/>
      </p:bgPr>
    </p:bg>
    <p:spTree>
      <p:nvGrpSpPr>
        <p:cNvPr id="1" name=""/>
        <p:cNvGrpSpPr/>
        <p:nvPr/>
      </p:nvGrpSpPr>
      <p:grpSpPr>
        <a:xfrm>
          <a:off x="0" y="0"/>
          <a:ext cx="0" cy="0"/>
          <a:chOff x="0" y="0"/>
          <a:chExt cx="0" cy="0"/>
        </a:xfrm>
      </p:grpSpPr>
      <p:sp>
        <p:nvSpPr>
          <p:cNvPr id="527" name="Shape 527"/>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28" name="Shape 528"/>
          <p:cNvSpPr>
            <a:spLocks noGrp="1"/>
          </p:cNvSpPr>
          <p:nvPr>
            <p:ph type="body" sz="quarter" idx="1"/>
          </p:nvPr>
        </p:nvSpPr>
        <p:spPr>
          <a:xfrm>
            <a:off x="1219200" y="3071951"/>
            <a:ext cx="10773836" cy="1280244"/>
          </a:xfrm>
          <a:prstGeom prst="rect">
            <a:avLst/>
          </a:prstGeom>
        </p:spPr>
        <p:txBody>
          <a:bodyPr lIns="108418" tIns="108418" rIns="108418" bIns="108418" anchor="b">
            <a:normAutofit/>
          </a:bodyPr>
          <a:lstStyle>
            <a:lvl1pPr>
              <a:spcBef>
                <a:spcPts val="4003"/>
              </a:spcBef>
              <a:defRPr sz="5700" b="1">
                <a:solidFill>
                  <a:srgbClr val="FFFFFF"/>
                </a:solidFill>
                <a:latin typeface="Gill Sans"/>
                <a:ea typeface="Gill Sans"/>
                <a:cs typeface="Gill Sans"/>
                <a:sym typeface="Gill Sans"/>
              </a:defRPr>
            </a:lvl1pPr>
            <a:lvl2pPr indent="1084277">
              <a:spcBef>
                <a:spcPts val="4003"/>
              </a:spcBef>
              <a:defRPr sz="5700" b="1">
                <a:solidFill>
                  <a:srgbClr val="FFFFFF"/>
                </a:solidFill>
                <a:latin typeface="Gill Sans"/>
                <a:ea typeface="Gill Sans"/>
                <a:cs typeface="Gill Sans"/>
                <a:sym typeface="Gill Sans"/>
              </a:defRPr>
            </a:lvl2pPr>
            <a:lvl3pPr marL="0" indent="2168564">
              <a:spcBef>
                <a:spcPts val="4003"/>
              </a:spcBef>
              <a:buSzTx/>
              <a:buNone/>
              <a:defRPr sz="5700" b="1">
                <a:solidFill>
                  <a:srgbClr val="FFFFFF"/>
                </a:solidFill>
                <a:latin typeface="Gill Sans"/>
                <a:ea typeface="Gill Sans"/>
                <a:cs typeface="Gill Sans"/>
                <a:sym typeface="Gill Sans"/>
              </a:defRPr>
            </a:lvl3pPr>
            <a:lvl4pPr marL="0" indent="3252897">
              <a:spcBef>
                <a:spcPts val="4003"/>
              </a:spcBef>
              <a:buSzTx/>
              <a:buNone/>
              <a:defRPr sz="5700" b="1">
                <a:solidFill>
                  <a:srgbClr val="FFFFFF"/>
                </a:solidFill>
                <a:latin typeface="Gill Sans"/>
                <a:ea typeface="Gill Sans"/>
                <a:cs typeface="Gill Sans"/>
                <a:sym typeface="Gill Sans"/>
              </a:defRPr>
            </a:lvl4pPr>
            <a:lvl5pPr marL="0" indent="4337178">
              <a:spcBef>
                <a:spcPts val="4003"/>
              </a:spcBef>
              <a:buSzTx/>
              <a:buNone/>
              <a:defRPr sz="5700" b="1">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9" name="Shape 529"/>
          <p:cNvSpPr>
            <a:spLocks noGrp="1"/>
          </p:cNvSpPr>
          <p:nvPr>
            <p:ph type="body" sz="quarter" idx="13"/>
          </p:nvPr>
        </p:nvSpPr>
        <p:spPr>
          <a:xfrm>
            <a:off x="12386735" y="3071951"/>
            <a:ext cx="10778067" cy="1280244"/>
          </a:xfrm>
          <a:prstGeom prst="rect">
            <a:avLst/>
          </a:prstGeom>
        </p:spPr>
        <p:txBody>
          <a:bodyPr lIns="108418" tIns="108418" rIns="108418" bIns="108418" anchor="b">
            <a:normAutofit/>
          </a:bodyPr>
          <a:lstStyle>
            <a:lvl1pPr>
              <a:spcBef>
                <a:spcPts val="4003"/>
              </a:spcBef>
              <a:defRPr sz="4700" b="1">
                <a:solidFill>
                  <a:srgbClr val="FFFFFF"/>
                </a:solidFill>
                <a:latin typeface="Gill Sans"/>
                <a:ea typeface="Gill Sans"/>
                <a:cs typeface="Gill Sans"/>
                <a:sym typeface="Gill Sans"/>
              </a:defRPr>
            </a:lvl1pPr>
          </a:lstStyle>
          <a:p>
            <a:pPr>
              <a:spcBef>
                <a:spcPts val="3300"/>
              </a:spcBef>
              <a:defRPr sz="4700" b="1">
                <a:solidFill>
                  <a:srgbClr val="FFFFFF"/>
                </a:solidFill>
                <a:latin typeface="Gill Sans"/>
                <a:ea typeface="Gill Sans"/>
                <a:cs typeface="Gill Sans"/>
                <a:sym typeface="Gill Sans"/>
              </a:defRPr>
            </a:pPr>
            <a:endParaRPr/>
          </a:p>
        </p:txBody>
      </p:sp>
      <p:sp>
        <p:nvSpPr>
          <p:cNvPr id="530" name="Shape 530"/>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197801442"/>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tx">
  <p:cSld name="7_Title Only">
    <p:bg>
      <p:bgPr>
        <a:solidFill>
          <a:srgbClr val="000000"/>
        </a:solidFill>
        <a:effectLst/>
      </p:bgPr>
    </p:bg>
    <p:spTree>
      <p:nvGrpSpPr>
        <p:cNvPr id="1" name=""/>
        <p:cNvGrpSpPr/>
        <p:nvPr/>
      </p:nvGrpSpPr>
      <p:grpSpPr>
        <a:xfrm>
          <a:off x="0" y="0"/>
          <a:ext cx="0" cy="0"/>
          <a:chOff x="0" y="0"/>
          <a:chExt cx="0" cy="0"/>
        </a:xfrm>
      </p:grpSpPr>
      <p:sp>
        <p:nvSpPr>
          <p:cNvPr id="537" name="Shape 537"/>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38" name="Shape 538"/>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35540968"/>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x">
  <p:cSld name="5_Blank">
    <p:bg>
      <p:bgPr>
        <a:solidFill>
          <a:srgbClr val="000000"/>
        </a:solidFill>
        <a:effectLst/>
      </p:bgPr>
    </p:bg>
    <p:spTree>
      <p:nvGrpSpPr>
        <p:cNvPr id="1" name=""/>
        <p:cNvGrpSpPr/>
        <p:nvPr/>
      </p:nvGrpSpPr>
      <p:grpSpPr>
        <a:xfrm>
          <a:off x="0" y="0"/>
          <a:ext cx="0" cy="0"/>
          <a:chOff x="0" y="0"/>
          <a:chExt cx="0" cy="0"/>
        </a:xfrm>
      </p:grpSpPr>
      <p:sp>
        <p:nvSpPr>
          <p:cNvPr id="545" name="Shape 54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807501138"/>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type="tx">
  <p:cSld name="Content with Caption">
    <p:bg>
      <p:bgPr>
        <a:solidFill>
          <a:srgbClr val="000000"/>
        </a:solidFill>
        <a:effectLst/>
      </p:bgPr>
    </p:bg>
    <p:spTree>
      <p:nvGrpSpPr>
        <p:cNvPr id="1" name=""/>
        <p:cNvGrpSpPr/>
        <p:nvPr/>
      </p:nvGrpSpPr>
      <p:grpSpPr>
        <a:xfrm>
          <a:off x="0" y="0"/>
          <a:ext cx="0" cy="0"/>
          <a:chOff x="0" y="0"/>
          <a:chExt cx="0" cy="0"/>
        </a:xfrm>
      </p:grpSpPr>
      <p:sp>
        <p:nvSpPr>
          <p:cNvPr id="552" name="Shape 552"/>
          <p:cNvSpPr>
            <a:spLocks noGrp="1"/>
          </p:cNvSpPr>
          <p:nvPr>
            <p:ph type="title"/>
          </p:nvPr>
        </p:nvSpPr>
        <p:spPr>
          <a:xfrm>
            <a:off x="1219200" y="546406"/>
            <a:ext cx="8022170" cy="2325407"/>
          </a:xfrm>
          <a:prstGeom prst="rect">
            <a:avLst/>
          </a:prstGeom>
        </p:spPr>
        <p:txBody>
          <a:bodyPr lIns="108418" tIns="108418" rIns="108418" bIns="108418"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53" name="Shape 553"/>
          <p:cNvSpPr>
            <a:spLocks noGrp="1"/>
          </p:cNvSpPr>
          <p:nvPr>
            <p:ph type="body" idx="1"/>
          </p:nvPr>
        </p:nvSpPr>
        <p:spPr>
          <a:xfrm>
            <a:off x="9533467" y="546526"/>
            <a:ext cx="13631333" cy="11712805"/>
          </a:xfrm>
          <a:prstGeom prst="rect">
            <a:avLst/>
          </a:prstGeom>
        </p:spPr>
        <p:txBody>
          <a:bodyPr lIns="108418" tIns="108418" rIns="108418" bIns="108418">
            <a:normAutofit/>
          </a:bodyPr>
          <a:lstStyle>
            <a:lvl1pPr marL="2108364" indent="-1355342">
              <a:spcBef>
                <a:spcPts val="4003"/>
              </a:spcBef>
              <a:buSzPct val="171000"/>
              <a:buFont typeface="Gill Sans"/>
              <a:buChar char="•"/>
              <a:defRPr sz="7600">
                <a:solidFill>
                  <a:srgbClr val="FFFFFF"/>
                </a:solidFill>
                <a:latin typeface="Gill Sans"/>
                <a:ea typeface="Gill Sans"/>
                <a:cs typeface="Gill Sans"/>
                <a:sym typeface="Gill Sans"/>
              </a:defRPr>
            </a:lvl1pPr>
            <a:lvl2pPr marL="3359687" indent="-1552528">
              <a:spcBef>
                <a:spcPts val="4003"/>
              </a:spcBef>
              <a:buSzPct val="171000"/>
              <a:buFont typeface="Gill Sans"/>
              <a:buChar char="•"/>
              <a:defRPr sz="7600">
                <a:solidFill>
                  <a:srgbClr val="FFFFFF"/>
                </a:solidFill>
                <a:latin typeface="Gill Sans"/>
                <a:ea typeface="Gill Sans"/>
                <a:cs typeface="Gill Sans"/>
                <a:sym typeface="Gill Sans"/>
              </a:defRPr>
            </a:lvl2pPr>
            <a:lvl3pPr marL="4678125" indent="-1816781">
              <a:spcBef>
                <a:spcPts val="4003"/>
              </a:spcBef>
              <a:buSzPct val="171000"/>
              <a:buFont typeface="Gill Sans"/>
              <a:buChar char="•"/>
              <a:defRPr sz="7600">
                <a:solidFill>
                  <a:srgbClr val="FFFFFF"/>
                </a:solidFill>
                <a:latin typeface="Gill Sans"/>
                <a:ea typeface="Gill Sans"/>
                <a:cs typeface="Gill Sans"/>
                <a:sym typeface="Gill Sans"/>
              </a:defRPr>
            </a:lvl3pPr>
            <a:lvl4pPr marL="6104969" indent="-2189490">
              <a:spcBef>
                <a:spcPts val="4003"/>
              </a:spcBef>
              <a:buSzPct val="171000"/>
              <a:buFont typeface="Gill Sans"/>
              <a:buChar char="•"/>
              <a:defRPr sz="7600">
                <a:solidFill>
                  <a:srgbClr val="FFFFFF"/>
                </a:solidFill>
                <a:latin typeface="Gill Sans"/>
                <a:ea typeface="Gill Sans"/>
                <a:cs typeface="Gill Sans"/>
                <a:sym typeface="Gill Sans"/>
              </a:defRPr>
            </a:lvl4pPr>
            <a:lvl5pPr marL="7159162" indent="-2189490">
              <a:spcBef>
                <a:spcPts val="4003"/>
              </a:spcBef>
              <a:buSzPct val="171000"/>
              <a:buFont typeface="Gill Sans"/>
              <a:buChar char="•"/>
              <a:defRPr sz="76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54" name="Shape 554"/>
          <p:cNvSpPr>
            <a:spLocks noGrp="1"/>
          </p:cNvSpPr>
          <p:nvPr>
            <p:ph type="body" sz="half" idx="13"/>
          </p:nvPr>
        </p:nvSpPr>
        <p:spPr>
          <a:xfrm>
            <a:off x="1219200" y="2871815"/>
            <a:ext cx="8022170" cy="9387398"/>
          </a:xfrm>
          <a:prstGeom prst="rect">
            <a:avLst/>
          </a:prstGeom>
        </p:spPr>
        <p:txBody>
          <a:bodyPr lIns="108418" tIns="108418" rIns="108418" bIns="108418">
            <a:normAutofit/>
          </a:bodyPr>
          <a:lstStyle>
            <a:lvl1pPr>
              <a:spcBef>
                <a:spcPts val="4003"/>
              </a:spcBef>
              <a:defRPr sz="2700">
                <a:solidFill>
                  <a:srgbClr val="FFFFFF"/>
                </a:solidFill>
                <a:latin typeface="Gill Sans"/>
                <a:ea typeface="Gill Sans"/>
                <a:cs typeface="Gill Sans"/>
                <a:sym typeface="Gill Sans"/>
              </a:defRPr>
            </a:lvl1pPr>
          </a:lstStyle>
          <a:p>
            <a:pPr>
              <a:spcBef>
                <a:spcPts val="3300"/>
              </a:spcBef>
              <a:defRPr sz="2700">
                <a:solidFill>
                  <a:srgbClr val="FFFFFF"/>
                </a:solidFill>
                <a:latin typeface="Gill Sans"/>
                <a:ea typeface="Gill Sans"/>
                <a:cs typeface="Gill Sans"/>
                <a:sym typeface="Gill Sans"/>
              </a:defRPr>
            </a:pPr>
            <a:endParaRPr/>
          </a:p>
        </p:txBody>
      </p:sp>
      <p:sp>
        <p:nvSpPr>
          <p:cNvPr id="555" name="Shape 55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425888269"/>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000000"/>
        </a:solidFill>
        <a:effectLst/>
      </p:bgPr>
    </p:bg>
    <p:spTree>
      <p:nvGrpSpPr>
        <p:cNvPr id="1" name=""/>
        <p:cNvGrpSpPr/>
        <p:nvPr/>
      </p:nvGrpSpPr>
      <p:grpSpPr>
        <a:xfrm>
          <a:off x="0" y="0"/>
          <a:ext cx="0" cy="0"/>
          <a:chOff x="0" y="0"/>
          <a:chExt cx="0" cy="0"/>
        </a:xfrm>
      </p:grpSpPr>
      <p:sp>
        <p:nvSpPr>
          <p:cNvPr id="562" name="Shape 562"/>
          <p:cNvSpPr>
            <a:spLocks noGrp="1"/>
          </p:cNvSpPr>
          <p:nvPr>
            <p:ph type="title"/>
          </p:nvPr>
        </p:nvSpPr>
        <p:spPr>
          <a:xfrm>
            <a:off x="4779553" y="9606593"/>
            <a:ext cx="14630401" cy="1134114"/>
          </a:xfrm>
          <a:prstGeom prst="rect">
            <a:avLst/>
          </a:prstGeom>
        </p:spPr>
        <p:txBody>
          <a:bodyPr lIns="108418" tIns="108418" rIns="108418" bIns="108418" anchor="b">
            <a:normAutofit/>
          </a:bodyPr>
          <a:lstStyle>
            <a:lvl1pPr>
              <a:lnSpc>
                <a:spcPct val="100000"/>
              </a:lnSpc>
              <a:defRPr sz="4700">
                <a:solidFill>
                  <a:srgbClr val="FFFFFF"/>
                </a:solidFill>
                <a:latin typeface="Gill Sans"/>
                <a:ea typeface="Gill Sans"/>
                <a:cs typeface="Gill Sans"/>
                <a:sym typeface="Gill Sans"/>
              </a:defRPr>
            </a:lvl1pPr>
          </a:lstStyle>
          <a:p>
            <a:r>
              <a:t>Title Text</a:t>
            </a:r>
          </a:p>
        </p:txBody>
      </p:sp>
      <p:sp>
        <p:nvSpPr>
          <p:cNvPr id="563" name="Shape 563"/>
          <p:cNvSpPr>
            <a:spLocks noGrp="1"/>
          </p:cNvSpPr>
          <p:nvPr>
            <p:ph type="pic" sz="half" idx="13"/>
          </p:nvPr>
        </p:nvSpPr>
        <p:spPr>
          <a:xfrm>
            <a:off x="4779553" y="1226356"/>
            <a:ext cx="14630401" cy="8234225"/>
          </a:xfrm>
          <a:prstGeom prst="rect">
            <a:avLst/>
          </a:prstGeom>
        </p:spPr>
        <p:txBody>
          <a:bodyPr lIns="110469" tIns="55228" rIns="110469" bIns="55228"/>
          <a:lstStyle/>
          <a:p>
            <a:endParaRPr/>
          </a:p>
        </p:txBody>
      </p:sp>
      <p:sp>
        <p:nvSpPr>
          <p:cNvPr id="564" name="Shape 564"/>
          <p:cNvSpPr>
            <a:spLocks noGrp="1"/>
          </p:cNvSpPr>
          <p:nvPr>
            <p:ph type="body" sz="quarter" idx="1"/>
          </p:nvPr>
        </p:nvSpPr>
        <p:spPr>
          <a:xfrm>
            <a:off x="4779553" y="10740707"/>
            <a:ext cx="14630401" cy="1610629"/>
          </a:xfrm>
          <a:prstGeom prst="rect">
            <a:avLst/>
          </a:prstGeom>
        </p:spPr>
        <p:txBody>
          <a:bodyPr lIns="108418" tIns="108418" rIns="108418" bIns="108418">
            <a:normAutofit/>
          </a:bodyPr>
          <a:lstStyle>
            <a:lvl1pPr>
              <a:spcBef>
                <a:spcPts val="4003"/>
              </a:spcBef>
              <a:defRPr sz="3300">
                <a:solidFill>
                  <a:srgbClr val="FFFFFF"/>
                </a:solidFill>
                <a:latin typeface="Gill Sans"/>
                <a:ea typeface="Gill Sans"/>
                <a:cs typeface="Gill Sans"/>
                <a:sym typeface="Gill Sans"/>
              </a:defRPr>
            </a:lvl1pPr>
            <a:lvl2pPr indent="1084277">
              <a:spcBef>
                <a:spcPts val="4003"/>
              </a:spcBef>
              <a:defRPr sz="3300">
                <a:solidFill>
                  <a:srgbClr val="FFFFFF"/>
                </a:solidFill>
                <a:latin typeface="Gill Sans"/>
                <a:ea typeface="Gill Sans"/>
                <a:cs typeface="Gill Sans"/>
                <a:sym typeface="Gill Sans"/>
              </a:defRPr>
            </a:lvl2pPr>
            <a:lvl3pPr marL="0" indent="2168564">
              <a:spcBef>
                <a:spcPts val="4003"/>
              </a:spcBef>
              <a:buSzTx/>
              <a:buNone/>
              <a:defRPr sz="3300">
                <a:solidFill>
                  <a:srgbClr val="FFFFFF"/>
                </a:solidFill>
                <a:latin typeface="Gill Sans"/>
                <a:ea typeface="Gill Sans"/>
                <a:cs typeface="Gill Sans"/>
                <a:sym typeface="Gill Sans"/>
              </a:defRPr>
            </a:lvl3pPr>
            <a:lvl4pPr marL="0" indent="3252897">
              <a:spcBef>
                <a:spcPts val="4003"/>
              </a:spcBef>
              <a:buSzTx/>
              <a:buNone/>
              <a:defRPr sz="3300">
                <a:solidFill>
                  <a:srgbClr val="FFFFFF"/>
                </a:solidFill>
                <a:latin typeface="Gill Sans"/>
                <a:ea typeface="Gill Sans"/>
                <a:cs typeface="Gill Sans"/>
                <a:sym typeface="Gill Sans"/>
              </a:defRPr>
            </a:lvl4pPr>
            <a:lvl5pPr marL="0" indent="4337178">
              <a:spcBef>
                <a:spcPts val="4003"/>
              </a:spcBef>
              <a:buSzTx/>
              <a:buNone/>
              <a:defRPr sz="33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65" name="Shape 565"/>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45400272"/>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solidFill>
          <a:srgbClr val="000000"/>
        </a:solidFill>
        <a:effectLst/>
      </p:bgPr>
    </p:bg>
    <p:spTree>
      <p:nvGrpSpPr>
        <p:cNvPr id="1" name=""/>
        <p:cNvGrpSpPr/>
        <p:nvPr/>
      </p:nvGrpSpPr>
      <p:grpSpPr>
        <a:xfrm>
          <a:off x="0" y="0"/>
          <a:ext cx="0" cy="0"/>
          <a:chOff x="0" y="0"/>
          <a:chExt cx="0" cy="0"/>
        </a:xfrm>
      </p:grpSpPr>
      <p:sp>
        <p:nvSpPr>
          <p:cNvPr id="572" name="Shape 572"/>
          <p:cNvSpPr>
            <a:spLocks noGrp="1"/>
          </p:cNvSpPr>
          <p:nvPr>
            <p:ph type="title"/>
          </p:nvPr>
        </p:nvSpPr>
        <p:spPr>
          <a:xfrm>
            <a:off x="1219200" y="549583"/>
            <a:ext cx="21945600" cy="2287286"/>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73" name="Shape 573"/>
          <p:cNvSpPr>
            <a:spLocks noGrp="1"/>
          </p:cNvSpPr>
          <p:nvPr>
            <p:ph type="body" idx="1"/>
          </p:nvPr>
        </p:nvSpPr>
        <p:spPr>
          <a:xfrm>
            <a:off x="1219200" y="3202203"/>
            <a:ext cx="21945600" cy="9057012"/>
          </a:xfrm>
          <a:prstGeom prst="rect">
            <a:avLst/>
          </a:prstGeom>
        </p:spPr>
        <p:txBody>
          <a:bodyPr lIns="108418" tIns="108418" rIns="108418" bIns="108418">
            <a:normAutofit/>
          </a:bodyPr>
          <a:lstStyle>
            <a:lvl1pPr marL="2108364" indent="-1355342">
              <a:spcBef>
                <a:spcPts val="4003"/>
              </a:spcBef>
              <a:buSzPct val="171000"/>
              <a:buFont typeface="Gill Sans"/>
              <a:buChar char="•"/>
              <a:defRPr sz="6700">
                <a:solidFill>
                  <a:srgbClr val="FFFFFF"/>
                </a:solidFill>
                <a:latin typeface="Gill Sans"/>
                <a:ea typeface="Gill Sans"/>
                <a:cs typeface="Gill Sans"/>
                <a:sym typeface="Gill Sans"/>
              </a:defRPr>
            </a:lvl1pPr>
            <a:lvl2pPr marL="3162558" indent="-1355342">
              <a:spcBef>
                <a:spcPts val="4003"/>
              </a:spcBef>
              <a:buSzPct val="171000"/>
              <a:buFont typeface="Gill Sans"/>
              <a:buChar char="•"/>
              <a:defRPr sz="6700">
                <a:solidFill>
                  <a:srgbClr val="FFFFFF"/>
                </a:solidFill>
                <a:latin typeface="Gill Sans"/>
                <a:ea typeface="Gill Sans"/>
                <a:cs typeface="Gill Sans"/>
                <a:sym typeface="Gill Sans"/>
              </a:defRPr>
            </a:lvl2pPr>
            <a:lvl3pPr marL="4216715" indent="-1355342">
              <a:spcBef>
                <a:spcPts val="4003"/>
              </a:spcBef>
              <a:buSzPct val="171000"/>
              <a:buFont typeface="Gill Sans"/>
              <a:buChar char="•"/>
              <a:defRPr sz="6700">
                <a:solidFill>
                  <a:srgbClr val="FFFFFF"/>
                </a:solidFill>
                <a:latin typeface="Gill Sans"/>
                <a:ea typeface="Gill Sans"/>
                <a:cs typeface="Gill Sans"/>
                <a:sym typeface="Gill Sans"/>
              </a:defRPr>
            </a:lvl3pPr>
            <a:lvl4pPr marL="5270900" indent="-1355342">
              <a:spcBef>
                <a:spcPts val="4003"/>
              </a:spcBef>
              <a:buSzPct val="171000"/>
              <a:buFont typeface="Gill Sans"/>
              <a:buChar char="•"/>
              <a:defRPr sz="6700">
                <a:solidFill>
                  <a:srgbClr val="FFFFFF"/>
                </a:solidFill>
                <a:latin typeface="Gill Sans"/>
                <a:ea typeface="Gill Sans"/>
                <a:cs typeface="Gill Sans"/>
                <a:sym typeface="Gill Sans"/>
              </a:defRPr>
            </a:lvl4pPr>
            <a:lvl5pPr marL="6325083" indent="-1355342">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74" name="Shape 574"/>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34753997"/>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solidFill>
          <a:srgbClr val="000000"/>
        </a:solidFill>
        <a:effectLst/>
      </p:bgPr>
    </p:bg>
    <p:spTree>
      <p:nvGrpSpPr>
        <p:cNvPr id="1" name=""/>
        <p:cNvGrpSpPr/>
        <p:nvPr/>
      </p:nvGrpSpPr>
      <p:grpSpPr>
        <a:xfrm>
          <a:off x="0" y="0"/>
          <a:ext cx="0" cy="0"/>
          <a:chOff x="0" y="0"/>
          <a:chExt cx="0" cy="0"/>
        </a:xfrm>
      </p:grpSpPr>
      <p:sp>
        <p:nvSpPr>
          <p:cNvPr id="581" name="Shape 581"/>
          <p:cNvSpPr>
            <a:spLocks noGrp="1"/>
          </p:cNvSpPr>
          <p:nvPr>
            <p:ph type="title"/>
          </p:nvPr>
        </p:nvSpPr>
        <p:spPr>
          <a:xfrm>
            <a:off x="17678398" y="549585"/>
            <a:ext cx="5486402" cy="11709625"/>
          </a:xfrm>
          <a:prstGeom prst="rect">
            <a:avLst/>
          </a:prstGeom>
        </p:spPr>
        <p:txBody>
          <a:bodyPr lIns="108418" tIns="108418" rIns="108418" bIns="108418">
            <a:normAutofit/>
          </a:bodyPr>
          <a:lstStyle>
            <a:lvl1pPr algn="ctr">
              <a:lnSpc>
                <a:spcPct val="100000"/>
              </a:lnSpc>
              <a:defRPr sz="13300" b="0">
                <a:solidFill>
                  <a:srgbClr val="FFFFFF"/>
                </a:solidFill>
                <a:latin typeface="Gill Sans"/>
                <a:ea typeface="Gill Sans"/>
                <a:cs typeface="Gill Sans"/>
                <a:sym typeface="Gill Sans"/>
              </a:defRPr>
            </a:lvl1pPr>
          </a:lstStyle>
          <a:p>
            <a:r>
              <a:t>Title Text</a:t>
            </a:r>
          </a:p>
        </p:txBody>
      </p:sp>
      <p:sp>
        <p:nvSpPr>
          <p:cNvPr id="582" name="Shape 582"/>
          <p:cNvSpPr>
            <a:spLocks noGrp="1"/>
          </p:cNvSpPr>
          <p:nvPr>
            <p:ph type="body" idx="1"/>
          </p:nvPr>
        </p:nvSpPr>
        <p:spPr>
          <a:xfrm>
            <a:off x="1219204" y="549585"/>
            <a:ext cx="16052800" cy="11709625"/>
          </a:xfrm>
          <a:prstGeom prst="rect">
            <a:avLst/>
          </a:prstGeom>
        </p:spPr>
        <p:txBody>
          <a:bodyPr lIns="108418" tIns="108418" rIns="108418" bIns="108418">
            <a:normAutofit/>
          </a:bodyPr>
          <a:lstStyle>
            <a:lvl1pPr marL="2108364" indent="-1355342">
              <a:spcBef>
                <a:spcPts val="4003"/>
              </a:spcBef>
              <a:buSzPct val="171000"/>
              <a:buFont typeface="Gill Sans"/>
              <a:buChar char="•"/>
              <a:defRPr sz="6700">
                <a:solidFill>
                  <a:srgbClr val="FFFFFF"/>
                </a:solidFill>
                <a:latin typeface="Gill Sans"/>
                <a:ea typeface="Gill Sans"/>
                <a:cs typeface="Gill Sans"/>
                <a:sym typeface="Gill Sans"/>
              </a:defRPr>
            </a:lvl1pPr>
            <a:lvl2pPr marL="3162558" indent="-1355342">
              <a:spcBef>
                <a:spcPts val="4003"/>
              </a:spcBef>
              <a:buSzPct val="171000"/>
              <a:buFont typeface="Gill Sans"/>
              <a:buChar char="•"/>
              <a:defRPr sz="6700">
                <a:solidFill>
                  <a:srgbClr val="FFFFFF"/>
                </a:solidFill>
                <a:latin typeface="Gill Sans"/>
                <a:ea typeface="Gill Sans"/>
                <a:cs typeface="Gill Sans"/>
                <a:sym typeface="Gill Sans"/>
              </a:defRPr>
            </a:lvl2pPr>
            <a:lvl3pPr marL="4216715" indent="-1355342">
              <a:spcBef>
                <a:spcPts val="4003"/>
              </a:spcBef>
              <a:buSzPct val="171000"/>
              <a:buFont typeface="Gill Sans"/>
              <a:buChar char="•"/>
              <a:defRPr sz="6700">
                <a:solidFill>
                  <a:srgbClr val="FFFFFF"/>
                </a:solidFill>
                <a:latin typeface="Gill Sans"/>
                <a:ea typeface="Gill Sans"/>
                <a:cs typeface="Gill Sans"/>
                <a:sym typeface="Gill Sans"/>
              </a:defRPr>
            </a:lvl3pPr>
            <a:lvl4pPr marL="5270900" indent="-1355342">
              <a:spcBef>
                <a:spcPts val="4003"/>
              </a:spcBef>
              <a:buSzPct val="171000"/>
              <a:buFont typeface="Gill Sans"/>
              <a:buChar char="•"/>
              <a:defRPr sz="6700">
                <a:solidFill>
                  <a:srgbClr val="FFFFFF"/>
                </a:solidFill>
                <a:latin typeface="Gill Sans"/>
                <a:ea typeface="Gill Sans"/>
                <a:cs typeface="Gill Sans"/>
                <a:sym typeface="Gill Sans"/>
              </a:defRPr>
            </a:lvl4pPr>
            <a:lvl5pPr marL="6325083" indent="-1355342">
              <a:spcBef>
                <a:spcPts val="4003"/>
              </a:spcBef>
              <a:buSzPct val="171000"/>
              <a:buFont typeface="Gill Sans"/>
              <a:buChar char="•"/>
              <a:defRPr sz="67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83" name="Shape 583"/>
          <p:cNvSpPr>
            <a:spLocks noGrp="1"/>
          </p:cNvSpPr>
          <p:nvPr>
            <p:ph type="sldNum" sz="quarter" idx="2"/>
          </p:nvPr>
        </p:nvSpPr>
        <p:spPr>
          <a:xfrm>
            <a:off x="16887149" y="12712701"/>
            <a:ext cx="588052" cy="600164"/>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17094314"/>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type="tx">
  <p:cSld name="7_Title and Content">
    <p:spTree>
      <p:nvGrpSpPr>
        <p:cNvPr id="1" name=""/>
        <p:cNvGrpSpPr/>
        <p:nvPr/>
      </p:nvGrpSpPr>
      <p:grpSpPr>
        <a:xfrm>
          <a:off x="0" y="0"/>
          <a:ext cx="0" cy="0"/>
          <a:chOff x="0" y="0"/>
          <a:chExt cx="0" cy="0"/>
        </a:xfrm>
      </p:grpSpPr>
      <p:sp>
        <p:nvSpPr>
          <p:cNvPr id="590" name="Shape 590"/>
          <p:cNvSpPr>
            <a:spLocks noGrp="1"/>
          </p:cNvSpPr>
          <p:nvPr>
            <p:ph type="title"/>
          </p:nvPr>
        </p:nvSpPr>
        <p:spPr>
          <a:xfrm>
            <a:off x="1219319" y="630377"/>
            <a:ext cx="17406673" cy="1998127"/>
          </a:xfrm>
          <a:prstGeom prst="rect">
            <a:avLst/>
          </a:prstGeom>
        </p:spPr>
        <p:txBody>
          <a:bodyPr>
            <a:normAutofit/>
          </a:bodyPr>
          <a:lstStyle>
            <a:lvl1pPr>
              <a:lnSpc>
                <a:spcPct val="100000"/>
              </a:lnSpc>
              <a:defRPr sz="13000">
                <a:solidFill>
                  <a:srgbClr val="333E47"/>
                </a:solidFill>
              </a:defRPr>
            </a:lvl1pPr>
          </a:lstStyle>
          <a:p>
            <a:r>
              <a:t>Title Text</a:t>
            </a:r>
          </a:p>
        </p:txBody>
      </p:sp>
      <p:sp>
        <p:nvSpPr>
          <p:cNvPr id="591" name="Shape 591"/>
          <p:cNvSpPr>
            <a:spLocks noGrp="1"/>
          </p:cNvSpPr>
          <p:nvPr>
            <p:ph type="body" sz="quarter" idx="1"/>
          </p:nvPr>
        </p:nvSpPr>
        <p:spPr>
          <a:xfrm>
            <a:off x="1219200" y="3156466"/>
            <a:ext cx="21945600" cy="336135"/>
          </a:xfrm>
          <a:prstGeom prst="rect">
            <a:avLst/>
          </a:prstGeom>
        </p:spPr>
        <p:txBody>
          <a:bodyPr>
            <a:normAutofit/>
          </a:bodyPr>
          <a:lstStyle>
            <a:lvl1pPr>
              <a:spcBef>
                <a:spcPts val="0"/>
              </a:spcBef>
              <a:defRPr sz="2200">
                <a:solidFill>
                  <a:srgbClr val="000000"/>
                </a:solidFill>
              </a:defRPr>
            </a:lvl1pPr>
            <a:lvl2pPr indent="552162">
              <a:spcBef>
                <a:spcPts val="0"/>
              </a:spcBef>
              <a:defRPr sz="2200">
                <a:solidFill>
                  <a:srgbClr val="000000"/>
                </a:solidFill>
              </a:defRPr>
            </a:lvl2pPr>
            <a:lvl3pPr marL="0" indent="1104329">
              <a:spcBef>
                <a:spcPts val="0"/>
              </a:spcBef>
              <a:buSzTx/>
              <a:buNone/>
              <a:defRPr sz="2200">
                <a:solidFill>
                  <a:srgbClr val="000000"/>
                </a:solidFill>
              </a:defRPr>
            </a:lvl3pPr>
            <a:lvl4pPr marL="0" indent="1656493">
              <a:spcBef>
                <a:spcPts val="0"/>
              </a:spcBef>
              <a:buSzTx/>
              <a:buNone/>
              <a:defRPr sz="2200">
                <a:solidFill>
                  <a:srgbClr val="000000"/>
                </a:solidFill>
              </a:defRPr>
            </a:lvl4pPr>
            <a:lvl5pPr marL="0" indent="2208657">
              <a:spcBef>
                <a:spcPts val="0"/>
              </a:spcBef>
              <a:buSzTx/>
              <a:buNone/>
              <a:defRPr sz="2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92" name="Shape 592"/>
          <p:cNvSpPr>
            <a:spLocks noGrp="1"/>
          </p:cNvSpPr>
          <p:nvPr>
            <p:ph type="sldNum" sz="quarter" idx="2"/>
          </p:nvPr>
        </p:nvSpPr>
        <p:spPr>
          <a:xfrm>
            <a:off x="22872196" y="944059"/>
            <a:ext cx="292611" cy="298785"/>
          </a:xfrm>
          <a:prstGeom prst="rect">
            <a:avLst/>
          </a:prstGeom>
        </p:spPr>
        <p:txBody>
          <a:bodyPr/>
          <a:lstStyle>
            <a:lvl1pPr defTabSz="1102999">
              <a:defRPr sz="1900"/>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14623358"/>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theme" Target="../theme/theme2.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60.xml"/><Relationship Id="rId18" Type="http://schemas.openxmlformats.org/officeDocument/2006/relationships/slideLayout" Target="../slideLayouts/slideLayout65.xml"/><Relationship Id="rId26" Type="http://schemas.openxmlformats.org/officeDocument/2006/relationships/slideLayout" Target="../slideLayouts/slideLayout73.xml"/><Relationship Id="rId39" Type="http://schemas.openxmlformats.org/officeDocument/2006/relationships/slideLayout" Target="../slideLayouts/slideLayout86.xml"/><Relationship Id="rId21" Type="http://schemas.openxmlformats.org/officeDocument/2006/relationships/slideLayout" Target="../slideLayouts/slideLayout68.xml"/><Relationship Id="rId34" Type="http://schemas.openxmlformats.org/officeDocument/2006/relationships/slideLayout" Target="../slideLayouts/slideLayout81.xml"/><Relationship Id="rId42" Type="http://schemas.openxmlformats.org/officeDocument/2006/relationships/slideLayout" Target="../slideLayouts/slideLayout89.xml"/><Relationship Id="rId47" Type="http://schemas.openxmlformats.org/officeDocument/2006/relationships/slideLayout" Target="../slideLayouts/slideLayout94.xml"/><Relationship Id="rId50" Type="http://schemas.openxmlformats.org/officeDocument/2006/relationships/slideLayout" Target="../slideLayouts/slideLayout97.xml"/><Relationship Id="rId7" Type="http://schemas.openxmlformats.org/officeDocument/2006/relationships/slideLayout" Target="../slideLayouts/slideLayout54.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29" Type="http://schemas.openxmlformats.org/officeDocument/2006/relationships/slideLayout" Target="../slideLayouts/slideLayout76.xml"/><Relationship Id="rId11" Type="http://schemas.openxmlformats.org/officeDocument/2006/relationships/slideLayout" Target="../slideLayouts/slideLayout58.xml"/><Relationship Id="rId24" Type="http://schemas.openxmlformats.org/officeDocument/2006/relationships/slideLayout" Target="../slideLayouts/slideLayout71.xml"/><Relationship Id="rId32" Type="http://schemas.openxmlformats.org/officeDocument/2006/relationships/slideLayout" Target="../slideLayouts/slideLayout79.xml"/><Relationship Id="rId37" Type="http://schemas.openxmlformats.org/officeDocument/2006/relationships/slideLayout" Target="../slideLayouts/slideLayout84.xml"/><Relationship Id="rId40" Type="http://schemas.openxmlformats.org/officeDocument/2006/relationships/slideLayout" Target="../slideLayouts/slideLayout87.xml"/><Relationship Id="rId45" Type="http://schemas.openxmlformats.org/officeDocument/2006/relationships/slideLayout" Target="../slideLayouts/slideLayout92.xml"/><Relationship Id="rId53" Type="http://schemas.openxmlformats.org/officeDocument/2006/relationships/slideLayout" Target="../slideLayouts/slideLayout100.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19" Type="http://schemas.openxmlformats.org/officeDocument/2006/relationships/slideLayout" Target="../slideLayouts/slideLayout66.xml"/><Relationship Id="rId31" Type="http://schemas.openxmlformats.org/officeDocument/2006/relationships/slideLayout" Target="../slideLayouts/slideLayout78.xml"/><Relationship Id="rId44" Type="http://schemas.openxmlformats.org/officeDocument/2006/relationships/slideLayout" Target="../slideLayouts/slideLayout91.xml"/><Relationship Id="rId52" Type="http://schemas.openxmlformats.org/officeDocument/2006/relationships/slideLayout" Target="../slideLayouts/slideLayout99.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 Id="rId22" Type="http://schemas.openxmlformats.org/officeDocument/2006/relationships/slideLayout" Target="../slideLayouts/slideLayout69.xml"/><Relationship Id="rId27" Type="http://schemas.openxmlformats.org/officeDocument/2006/relationships/slideLayout" Target="../slideLayouts/slideLayout74.xml"/><Relationship Id="rId30" Type="http://schemas.openxmlformats.org/officeDocument/2006/relationships/slideLayout" Target="../slideLayouts/slideLayout77.xml"/><Relationship Id="rId35" Type="http://schemas.openxmlformats.org/officeDocument/2006/relationships/slideLayout" Target="../slideLayouts/slideLayout82.xml"/><Relationship Id="rId43" Type="http://schemas.openxmlformats.org/officeDocument/2006/relationships/slideLayout" Target="../slideLayouts/slideLayout90.xml"/><Relationship Id="rId48" Type="http://schemas.openxmlformats.org/officeDocument/2006/relationships/slideLayout" Target="../slideLayouts/slideLayout95.xml"/><Relationship Id="rId8" Type="http://schemas.openxmlformats.org/officeDocument/2006/relationships/slideLayout" Target="../slideLayouts/slideLayout55.xml"/><Relationship Id="rId51" Type="http://schemas.openxmlformats.org/officeDocument/2006/relationships/slideLayout" Target="../slideLayouts/slideLayout98.xml"/><Relationship Id="rId3" Type="http://schemas.openxmlformats.org/officeDocument/2006/relationships/slideLayout" Target="../slideLayouts/slideLayout50.xml"/><Relationship Id="rId12" Type="http://schemas.openxmlformats.org/officeDocument/2006/relationships/slideLayout" Target="../slideLayouts/slideLayout59.xml"/><Relationship Id="rId17" Type="http://schemas.openxmlformats.org/officeDocument/2006/relationships/slideLayout" Target="../slideLayouts/slideLayout64.xml"/><Relationship Id="rId25" Type="http://schemas.openxmlformats.org/officeDocument/2006/relationships/slideLayout" Target="../slideLayouts/slideLayout72.xml"/><Relationship Id="rId33" Type="http://schemas.openxmlformats.org/officeDocument/2006/relationships/slideLayout" Target="../slideLayouts/slideLayout80.xml"/><Relationship Id="rId38" Type="http://schemas.openxmlformats.org/officeDocument/2006/relationships/slideLayout" Target="../slideLayouts/slideLayout85.xml"/><Relationship Id="rId46" Type="http://schemas.openxmlformats.org/officeDocument/2006/relationships/slideLayout" Target="../slideLayouts/slideLayout93.xml"/><Relationship Id="rId20" Type="http://schemas.openxmlformats.org/officeDocument/2006/relationships/slideLayout" Target="../slideLayouts/slideLayout67.xml"/><Relationship Id="rId41" Type="http://schemas.openxmlformats.org/officeDocument/2006/relationships/slideLayout" Target="../slideLayouts/slideLayout88.xml"/><Relationship Id="rId54" Type="http://schemas.openxmlformats.org/officeDocument/2006/relationships/theme" Target="../theme/theme3.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5" Type="http://schemas.openxmlformats.org/officeDocument/2006/relationships/slideLayout" Target="../slideLayouts/slideLayout62.xml"/><Relationship Id="rId23" Type="http://schemas.openxmlformats.org/officeDocument/2006/relationships/slideLayout" Target="../slideLayouts/slideLayout70.xml"/><Relationship Id="rId28" Type="http://schemas.openxmlformats.org/officeDocument/2006/relationships/slideLayout" Target="../slideLayouts/slideLayout75.xml"/><Relationship Id="rId36" Type="http://schemas.openxmlformats.org/officeDocument/2006/relationships/slideLayout" Target="../slideLayouts/slideLayout83.xml"/><Relationship Id="rId49" Type="http://schemas.openxmlformats.org/officeDocument/2006/relationships/slideLayout" Target="../slideLayouts/slideLayout9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theme" Target="../theme/theme4.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23.xml"/><Relationship Id="rId18" Type="http://schemas.openxmlformats.org/officeDocument/2006/relationships/slideLayout" Target="../slideLayouts/slideLayout128.xml"/><Relationship Id="rId26" Type="http://schemas.openxmlformats.org/officeDocument/2006/relationships/slideLayout" Target="../slideLayouts/slideLayout136.xml"/><Relationship Id="rId3" Type="http://schemas.openxmlformats.org/officeDocument/2006/relationships/slideLayout" Target="../slideLayouts/slideLayout113.xml"/><Relationship Id="rId21" Type="http://schemas.openxmlformats.org/officeDocument/2006/relationships/slideLayout" Target="../slideLayouts/slideLayout131.xml"/><Relationship Id="rId34" Type="http://schemas.openxmlformats.org/officeDocument/2006/relationships/slideLayout" Target="../slideLayouts/slideLayout144.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5" Type="http://schemas.openxmlformats.org/officeDocument/2006/relationships/slideLayout" Target="../slideLayouts/slideLayout135.xml"/><Relationship Id="rId33" Type="http://schemas.openxmlformats.org/officeDocument/2006/relationships/slideLayout" Target="../slideLayouts/slideLayout143.xml"/><Relationship Id="rId2" Type="http://schemas.openxmlformats.org/officeDocument/2006/relationships/slideLayout" Target="../slideLayouts/slideLayout112.xml"/><Relationship Id="rId16" Type="http://schemas.openxmlformats.org/officeDocument/2006/relationships/slideLayout" Target="../slideLayouts/slideLayout126.xml"/><Relationship Id="rId20" Type="http://schemas.openxmlformats.org/officeDocument/2006/relationships/slideLayout" Target="../slideLayouts/slideLayout130.xml"/><Relationship Id="rId29" Type="http://schemas.openxmlformats.org/officeDocument/2006/relationships/slideLayout" Target="../slideLayouts/slideLayout139.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24" Type="http://schemas.openxmlformats.org/officeDocument/2006/relationships/slideLayout" Target="../slideLayouts/slideLayout134.xml"/><Relationship Id="rId32" Type="http://schemas.openxmlformats.org/officeDocument/2006/relationships/slideLayout" Target="../slideLayouts/slideLayout142.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23" Type="http://schemas.openxmlformats.org/officeDocument/2006/relationships/slideLayout" Target="../slideLayouts/slideLayout133.xml"/><Relationship Id="rId28" Type="http://schemas.openxmlformats.org/officeDocument/2006/relationships/slideLayout" Target="../slideLayouts/slideLayout138.xml"/><Relationship Id="rId10" Type="http://schemas.openxmlformats.org/officeDocument/2006/relationships/slideLayout" Target="../slideLayouts/slideLayout120.xml"/><Relationship Id="rId19" Type="http://schemas.openxmlformats.org/officeDocument/2006/relationships/slideLayout" Target="../slideLayouts/slideLayout129.xml"/><Relationship Id="rId31" Type="http://schemas.openxmlformats.org/officeDocument/2006/relationships/slideLayout" Target="../slideLayouts/slideLayout141.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 Id="rId22" Type="http://schemas.openxmlformats.org/officeDocument/2006/relationships/slideLayout" Target="../slideLayouts/slideLayout132.xml"/><Relationship Id="rId27" Type="http://schemas.openxmlformats.org/officeDocument/2006/relationships/slideLayout" Target="../slideLayouts/slideLayout137.xml"/><Relationship Id="rId30" Type="http://schemas.openxmlformats.org/officeDocument/2006/relationships/slideLayout" Target="../slideLayouts/slideLayout140.xml"/><Relationship Id="rId35" Type="http://schemas.openxmlformats.org/officeDocument/2006/relationships/theme" Target="../theme/theme5.xml"/><Relationship Id="rId8" Type="http://schemas.openxmlformats.org/officeDocument/2006/relationships/slideLayout" Target="../slideLayouts/slideLayout118.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57.xml"/><Relationship Id="rId18" Type="http://schemas.openxmlformats.org/officeDocument/2006/relationships/slideLayout" Target="../slideLayouts/slideLayout162.xml"/><Relationship Id="rId26" Type="http://schemas.openxmlformats.org/officeDocument/2006/relationships/slideLayout" Target="../slideLayouts/slideLayout170.xml"/><Relationship Id="rId39" Type="http://schemas.openxmlformats.org/officeDocument/2006/relationships/slideLayout" Target="../slideLayouts/slideLayout183.xml"/><Relationship Id="rId21" Type="http://schemas.openxmlformats.org/officeDocument/2006/relationships/slideLayout" Target="../slideLayouts/slideLayout165.xml"/><Relationship Id="rId34" Type="http://schemas.openxmlformats.org/officeDocument/2006/relationships/slideLayout" Target="../slideLayouts/slideLayout178.xml"/><Relationship Id="rId42" Type="http://schemas.openxmlformats.org/officeDocument/2006/relationships/slideLayout" Target="../slideLayouts/slideLayout186.xml"/><Relationship Id="rId47" Type="http://schemas.openxmlformats.org/officeDocument/2006/relationships/slideLayout" Target="../slideLayouts/slideLayout191.xml"/><Relationship Id="rId50" Type="http://schemas.openxmlformats.org/officeDocument/2006/relationships/slideLayout" Target="../slideLayouts/slideLayout194.xml"/><Relationship Id="rId7" Type="http://schemas.openxmlformats.org/officeDocument/2006/relationships/slideLayout" Target="../slideLayouts/slideLayout151.xml"/><Relationship Id="rId2" Type="http://schemas.openxmlformats.org/officeDocument/2006/relationships/slideLayout" Target="../slideLayouts/slideLayout146.xml"/><Relationship Id="rId16" Type="http://schemas.openxmlformats.org/officeDocument/2006/relationships/slideLayout" Target="../slideLayouts/slideLayout160.xml"/><Relationship Id="rId29" Type="http://schemas.openxmlformats.org/officeDocument/2006/relationships/slideLayout" Target="../slideLayouts/slideLayout173.xml"/><Relationship Id="rId11" Type="http://schemas.openxmlformats.org/officeDocument/2006/relationships/slideLayout" Target="../slideLayouts/slideLayout155.xml"/><Relationship Id="rId24" Type="http://schemas.openxmlformats.org/officeDocument/2006/relationships/slideLayout" Target="../slideLayouts/slideLayout168.xml"/><Relationship Id="rId32" Type="http://schemas.openxmlformats.org/officeDocument/2006/relationships/slideLayout" Target="../slideLayouts/slideLayout176.xml"/><Relationship Id="rId37" Type="http://schemas.openxmlformats.org/officeDocument/2006/relationships/slideLayout" Target="../slideLayouts/slideLayout181.xml"/><Relationship Id="rId40" Type="http://schemas.openxmlformats.org/officeDocument/2006/relationships/slideLayout" Target="../slideLayouts/slideLayout184.xml"/><Relationship Id="rId45" Type="http://schemas.openxmlformats.org/officeDocument/2006/relationships/slideLayout" Target="../slideLayouts/slideLayout189.xml"/><Relationship Id="rId5" Type="http://schemas.openxmlformats.org/officeDocument/2006/relationships/slideLayout" Target="../slideLayouts/slideLayout149.xml"/><Relationship Id="rId15" Type="http://schemas.openxmlformats.org/officeDocument/2006/relationships/slideLayout" Target="../slideLayouts/slideLayout159.xml"/><Relationship Id="rId23" Type="http://schemas.openxmlformats.org/officeDocument/2006/relationships/slideLayout" Target="../slideLayouts/slideLayout167.xml"/><Relationship Id="rId28" Type="http://schemas.openxmlformats.org/officeDocument/2006/relationships/slideLayout" Target="../slideLayouts/slideLayout172.xml"/><Relationship Id="rId36" Type="http://schemas.openxmlformats.org/officeDocument/2006/relationships/slideLayout" Target="../slideLayouts/slideLayout180.xml"/><Relationship Id="rId49" Type="http://schemas.openxmlformats.org/officeDocument/2006/relationships/slideLayout" Target="../slideLayouts/slideLayout193.xml"/><Relationship Id="rId10" Type="http://schemas.openxmlformats.org/officeDocument/2006/relationships/slideLayout" Target="../slideLayouts/slideLayout154.xml"/><Relationship Id="rId19" Type="http://schemas.openxmlformats.org/officeDocument/2006/relationships/slideLayout" Target="../slideLayouts/slideLayout163.xml"/><Relationship Id="rId31" Type="http://schemas.openxmlformats.org/officeDocument/2006/relationships/slideLayout" Target="../slideLayouts/slideLayout175.xml"/><Relationship Id="rId44" Type="http://schemas.openxmlformats.org/officeDocument/2006/relationships/slideLayout" Target="../slideLayouts/slideLayout188.xml"/><Relationship Id="rId52" Type="http://schemas.openxmlformats.org/officeDocument/2006/relationships/theme" Target="../theme/theme6.xml"/><Relationship Id="rId4" Type="http://schemas.openxmlformats.org/officeDocument/2006/relationships/slideLayout" Target="../slideLayouts/slideLayout148.xml"/><Relationship Id="rId9" Type="http://schemas.openxmlformats.org/officeDocument/2006/relationships/slideLayout" Target="../slideLayouts/slideLayout153.xml"/><Relationship Id="rId14" Type="http://schemas.openxmlformats.org/officeDocument/2006/relationships/slideLayout" Target="../slideLayouts/slideLayout158.xml"/><Relationship Id="rId22" Type="http://schemas.openxmlformats.org/officeDocument/2006/relationships/slideLayout" Target="../slideLayouts/slideLayout166.xml"/><Relationship Id="rId27" Type="http://schemas.openxmlformats.org/officeDocument/2006/relationships/slideLayout" Target="../slideLayouts/slideLayout171.xml"/><Relationship Id="rId30" Type="http://schemas.openxmlformats.org/officeDocument/2006/relationships/slideLayout" Target="../slideLayouts/slideLayout174.xml"/><Relationship Id="rId35" Type="http://schemas.openxmlformats.org/officeDocument/2006/relationships/slideLayout" Target="../slideLayouts/slideLayout179.xml"/><Relationship Id="rId43" Type="http://schemas.openxmlformats.org/officeDocument/2006/relationships/slideLayout" Target="../slideLayouts/slideLayout187.xml"/><Relationship Id="rId48" Type="http://schemas.openxmlformats.org/officeDocument/2006/relationships/slideLayout" Target="../slideLayouts/slideLayout192.xml"/><Relationship Id="rId8" Type="http://schemas.openxmlformats.org/officeDocument/2006/relationships/slideLayout" Target="../slideLayouts/slideLayout152.xml"/><Relationship Id="rId51" Type="http://schemas.openxmlformats.org/officeDocument/2006/relationships/slideLayout" Target="../slideLayouts/slideLayout195.xml"/><Relationship Id="rId3" Type="http://schemas.openxmlformats.org/officeDocument/2006/relationships/slideLayout" Target="../slideLayouts/slideLayout147.xml"/><Relationship Id="rId12" Type="http://schemas.openxmlformats.org/officeDocument/2006/relationships/slideLayout" Target="../slideLayouts/slideLayout156.xml"/><Relationship Id="rId17" Type="http://schemas.openxmlformats.org/officeDocument/2006/relationships/slideLayout" Target="../slideLayouts/slideLayout161.xml"/><Relationship Id="rId25" Type="http://schemas.openxmlformats.org/officeDocument/2006/relationships/slideLayout" Target="../slideLayouts/slideLayout169.xml"/><Relationship Id="rId33" Type="http://schemas.openxmlformats.org/officeDocument/2006/relationships/slideLayout" Target="../slideLayouts/slideLayout177.xml"/><Relationship Id="rId38" Type="http://schemas.openxmlformats.org/officeDocument/2006/relationships/slideLayout" Target="../slideLayouts/slideLayout182.xml"/><Relationship Id="rId46" Type="http://schemas.openxmlformats.org/officeDocument/2006/relationships/slideLayout" Target="../slideLayouts/slideLayout190.xml"/><Relationship Id="rId20" Type="http://schemas.openxmlformats.org/officeDocument/2006/relationships/slideLayout" Target="../slideLayouts/slideLayout164.xml"/><Relationship Id="rId41" Type="http://schemas.openxmlformats.org/officeDocument/2006/relationships/slideLayout" Target="../slideLayouts/slideLayout185.xml"/><Relationship Id="rId1" Type="http://schemas.openxmlformats.org/officeDocument/2006/relationships/slideLayout" Target="../slideLayouts/slideLayout145.xml"/><Relationship Id="rId6" Type="http://schemas.openxmlformats.org/officeDocument/2006/relationships/slideLayout" Target="../slideLayouts/slideLayout15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203.xml"/><Relationship Id="rId13" Type="http://schemas.openxmlformats.org/officeDocument/2006/relationships/slideLayout" Target="../slideLayouts/slideLayout208.xml"/><Relationship Id="rId18" Type="http://schemas.openxmlformats.org/officeDocument/2006/relationships/slideLayout" Target="../slideLayouts/slideLayout213.xml"/><Relationship Id="rId3" Type="http://schemas.openxmlformats.org/officeDocument/2006/relationships/slideLayout" Target="../slideLayouts/slideLayout198.xml"/><Relationship Id="rId7" Type="http://schemas.openxmlformats.org/officeDocument/2006/relationships/slideLayout" Target="../slideLayouts/slideLayout202.xml"/><Relationship Id="rId12" Type="http://schemas.openxmlformats.org/officeDocument/2006/relationships/slideLayout" Target="../slideLayouts/slideLayout207.xml"/><Relationship Id="rId17" Type="http://schemas.openxmlformats.org/officeDocument/2006/relationships/slideLayout" Target="../slideLayouts/slideLayout212.xml"/><Relationship Id="rId2" Type="http://schemas.openxmlformats.org/officeDocument/2006/relationships/slideLayout" Target="../slideLayouts/slideLayout197.xml"/><Relationship Id="rId16" Type="http://schemas.openxmlformats.org/officeDocument/2006/relationships/slideLayout" Target="../slideLayouts/slideLayout211.xml"/><Relationship Id="rId1" Type="http://schemas.openxmlformats.org/officeDocument/2006/relationships/slideLayout" Target="../slideLayouts/slideLayout196.xml"/><Relationship Id="rId6" Type="http://schemas.openxmlformats.org/officeDocument/2006/relationships/slideLayout" Target="../slideLayouts/slideLayout201.xml"/><Relationship Id="rId11" Type="http://schemas.openxmlformats.org/officeDocument/2006/relationships/slideLayout" Target="../slideLayouts/slideLayout206.xml"/><Relationship Id="rId5" Type="http://schemas.openxmlformats.org/officeDocument/2006/relationships/slideLayout" Target="../slideLayouts/slideLayout200.xml"/><Relationship Id="rId15" Type="http://schemas.openxmlformats.org/officeDocument/2006/relationships/slideLayout" Target="../slideLayouts/slideLayout210.xml"/><Relationship Id="rId10" Type="http://schemas.openxmlformats.org/officeDocument/2006/relationships/slideLayout" Target="../slideLayouts/slideLayout205.xml"/><Relationship Id="rId19" Type="http://schemas.openxmlformats.org/officeDocument/2006/relationships/theme" Target="../theme/theme7.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4" Type="http://schemas.openxmlformats.org/officeDocument/2006/relationships/slideLayout" Target="../slideLayouts/slideLayout209.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226.xml"/><Relationship Id="rId18" Type="http://schemas.openxmlformats.org/officeDocument/2006/relationships/slideLayout" Target="../slideLayouts/slideLayout231.xml"/><Relationship Id="rId26" Type="http://schemas.openxmlformats.org/officeDocument/2006/relationships/slideLayout" Target="../slideLayouts/slideLayout239.xml"/><Relationship Id="rId39" Type="http://schemas.openxmlformats.org/officeDocument/2006/relationships/slideLayout" Target="../slideLayouts/slideLayout252.xml"/><Relationship Id="rId21" Type="http://schemas.openxmlformats.org/officeDocument/2006/relationships/slideLayout" Target="../slideLayouts/slideLayout234.xml"/><Relationship Id="rId34" Type="http://schemas.openxmlformats.org/officeDocument/2006/relationships/slideLayout" Target="../slideLayouts/slideLayout247.xml"/><Relationship Id="rId42" Type="http://schemas.openxmlformats.org/officeDocument/2006/relationships/slideLayout" Target="../slideLayouts/slideLayout255.xml"/><Relationship Id="rId47" Type="http://schemas.openxmlformats.org/officeDocument/2006/relationships/slideLayout" Target="../slideLayouts/slideLayout260.xml"/><Relationship Id="rId50" Type="http://schemas.openxmlformats.org/officeDocument/2006/relationships/slideLayout" Target="../slideLayouts/slideLayout263.xml"/><Relationship Id="rId7" Type="http://schemas.openxmlformats.org/officeDocument/2006/relationships/slideLayout" Target="../slideLayouts/slideLayout220.xml"/><Relationship Id="rId2" Type="http://schemas.openxmlformats.org/officeDocument/2006/relationships/slideLayout" Target="../slideLayouts/slideLayout215.xml"/><Relationship Id="rId16" Type="http://schemas.openxmlformats.org/officeDocument/2006/relationships/slideLayout" Target="../slideLayouts/slideLayout229.xml"/><Relationship Id="rId29" Type="http://schemas.openxmlformats.org/officeDocument/2006/relationships/slideLayout" Target="../slideLayouts/slideLayout242.xml"/><Relationship Id="rId11" Type="http://schemas.openxmlformats.org/officeDocument/2006/relationships/slideLayout" Target="../slideLayouts/slideLayout224.xml"/><Relationship Id="rId24" Type="http://schemas.openxmlformats.org/officeDocument/2006/relationships/slideLayout" Target="../slideLayouts/slideLayout237.xml"/><Relationship Id="rId32" Type="http://schemas.openxmlformats.org/officeDocument/2006/relationships/slideLayout" Target="../slideLayouts/slideLayout245.xml"/><Relationship Id="rId37" Type="http://schemas.openxmlformats.org/officeDocument/2006/relationships/slideLayout" Target="../slideLayouts/slideLayout250.xml"/><Relationship Id="rId40" Type="http://schemas.openxmlformats.org/officeDocument/2006/relationships/slideLayout" Target="../slideLayouts/slideLayout253.xml"/><Relationship Id="rId45" Type="http://schemas.openxmlformats.org/officeDocument/2006/relationships/slideLayout" Target="../slideLayouts/slideLayout258.xml"/><Relationship Id="rId53" Type="http://schemas.openxmlformats.org/officeDocument/2006/relationships/theme" Target="../theme/theme8.xml"/><Relationship Id="rId5" Type="http://schemas.openxmlformats.org/officeDocument/2006/relationships/slideLayout" Target="../slideLayouts/slideLayout218.xml"/><Relationship Id="rId10" Type="http://schemas.openxmlformats.org/officeDocument/2006/relationships/slideLayout" Target="../slideLayouts/slideLayout223.xml"/><Relationship Id="rId19" Type="http://schemas.openxmlformats.org/officeDocument/2006/relationships/slideLayout" Target="../slideLayouts/slideLayout232.xml"/><Relationship Id="rId31" Type="http://schemas.openxmlformats.org/officeDocument/2006/relationships/slideLayout" Target="../slideLayouts/slideLayout244.xml"/><Relationship Id="rId44" Type="http://schemas.openxmlformats.org/officeDocument/2006/relationships/slideLayout" Target="../slideLayouts/slideLayout257.xml"/><Relationship Id="rId52" Type="http://schemas.openxmlformats.org/officeDocument/2006/relationships/slideLayout" Target="../slideLayouts/slideLayout265.xml"/><Relationship Id="rId4" Type="http://schemas.openxmlformats.org/officeDocument/2006/relationships/slideLayout" Target="../slideLayouts/slideLayout217.xml"/><Relationship Id="rId9" Type="http://schemas.openxmlformats.org/officeDocument/2006/relationships/slideLayout" Target="../slideLayouts/slideLayout222.xml"/><Relationship Id="rId14" Type="http://schemas.openxmlformats.org/officeDocument/2006/relationships/slideLayout" Target="../slideLayouts/slideLayout227.xml"/><Relationship Id="rId22" Type="http://schemas.openxmlformats.org/officeDocument/2006/relationships/slideLayout" Target="../slideLayouts/slideLayout235.xml"/><Relationship Id="rId27" Type="http://schemas.openxmlformats.org/officeDocument/2006/relationships/slideLayout" Target="../slideLayouts/slideLayout240.xml"/><Relationship Id="rId30" Type="http://schemas.openxmlformats.org/officeDocument/2006/relationships/slideLayout" Target="../slideLayouts/slideLayout243.xml"/><Relationship Id="rId35" Type="http://schemas.openxmlformats.org/officeDocument/2006/relationships/slideLayout" Target="../slideLayouts/slideLayout248.xml"/><Relationship Id="rId43" Type="http://schemas.openxmlformats.org/officeDocument/2006/relationships/slideLayout" Target="../slideLayouts/slideLayout256.xml"/><Relationship Id="rId48" Type="http://schemas.openxmlformats.org/officeDocument/2006/relationships/slideLayout" Target="../slideLayouts/slideLayout261.xml"/><Relationship Id="rId8" Type="http://schemas.openxmlformats.org/officeDocument/2006/relationships/slideLayout" Target="../slideLayouts/slideLayout221.xml"/><Relationship Id="rId51" Type="http://schemas.openxmlformats.org/officeDocument/2006/relationships/slideLayout" Target="../slideLayouts/slideLayout264.xml"/><Relationship Id="rId3" Type="http://schemas.openxmlformats.org/officeDocument/2006/relationships/slideLayout" Target="../slideLayouts/slideLayout216.xml"/><Relationship Id="rId12" Type="http://schemas.openxmlformats.org/officeDocument/2006/relationships/slideLayout" Target="../slideLayouts/slideLayout225.xml"/><Relationship Id="rId17" Type="http://schemas.openxmlformats.org/officeDocument/2006/relationships/slideLayout" Target="../slideLayouts/slideLayout230.xml"/><Relationship Id="rId25" Type="http://schemas.openxmlformats.org/officeDocument/2006/relationships/slideLayout" Target="../slideLayouts/slideLayout238.xml"/><Relationship Id="rId33" Type="http://schemas.openxmlformats.org/officeDocument/2006/relationships/slideLayout" Target="../slideLayouts/slideLayout246.xml"/><Relationship Id="rId38" Type="http://schemas.openxmlformats.org/officeDocument/2006/relationships/slideLayout" Target="../slideLayouts/slideLayout251.xml"/><Relationship Id="rId46" Type="http://schemas.openxmlformats.org/officeDocument/2006/relationships/slideLayout" Target="../slideLayouts/slideLayout259.xml"/><Relationship Id="rId20" Type="http://schemas.openxmlformats.org/officeDocument/2006/relationships/slideLayout" Target="../slideLayouts/slideLayout233.xml"/><Relationship Id="rId41" Type="http://schemas.openxmlformats.org/officeDocument/2006/relationships/slideLayout" Target="../slideLayouts/slideLayout254.xml"/><Relationship Id="rId1" Type="http://schemas.openxmlformats.org/officeDocument/2006/relationships/slideLayout" Target="../slideLayouts/slideLayout214.xml"/><Relationship Id="rId6" Type="http://schemas.openxmlformats.org/officeDocument/2006/relationships/slideLayout" Target="../slideLayouts/slideLayout219.xml"/><Relationship Id="rId15" Type="http://schemas.openxmlformats.org/officeDocument/2006/relationships/slideLayout" Target="../slideLayouts/slideLayout228.xml"/><Relationship Id="rId23" Type="http://schemas.openxmlformats.org/officeDocument/2006/relationships/slideLayout" Target="../slideLayouts/slideLayout236.xml"/><Relationship Id="rId28" Type="http://schemas.openxmlformats.org/officeDocument/2006/relationships/slideLayout" Target="../slideLayouts/slideLayout241.xml"/><Relationship Id="rId36" Type="http://schemas.openxmlformats.org/officeDocument/2006/relationships/slideLayout" Target="../slideLayouts/slideLayout249.xml"/><Relationship Id="rId49" Type="http://schemas.openxmlformats.org/officeDocument/2006/relationships/slideLayout" Target="../slideLayouts/slideLayout262.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278.xml"/><Relationship Id="rId18" Type="http://schemas.openxmlformats.org/officeDocument/2006/relationships/slideLayout" Target="../slideLayouts/slideLayout283.xml"/><Relationship Id="rId26" Type="http://schemas.openxmlformats.org/officeDocument/2006/relationships/slideLayout" Target="../slideLayouts/slideLayout291.xml"/><Relationship Id="rId39" Type="http://schemas.openxmlformats.org/officeDocument/2006/relationships/slideLayout" Target="../slideLayouts/slideLayout304.xml"/><Relationship Id="rId21" Type="http://schemas.openxmlformats.org/officeDocument/2006/relationships/slideLayout" Target="../slideLayouts/slideLayout286.xml"/><Relationship Id="rId34" Type="http://schemas.openxmlformats.org/officeDocument/2006/relationships/slideLayout" Target="../slideLayouts/slideLayout299.xml"/><Relationship Id="rId42" Type="http://schemas.openxmlformats.org/officeDocument/2006/relationships/slideLayout" Target="../slideLayouts/slideLayout307.xml"/><Relationship Id="rId47" Type="http://schemas.openxmlformats.org/officeDocument/2006/relationships/slideLayout" Target="../slideLayouts/slideLayout312.xml"/><Relationship Id="rId50" Type="http://schemas.openxmlformats.org/officeDocument/2006/relationships/slideLayout" Target="../slideLayouts/slideLayout315.xml"/><Relationship Id="rId7" Type="http://schemas.openxmlformats.org/officeDocument/2006/relationships/slideLayout" Target="../slideLayouts/slideLayout272.xml"/><Relationship Id="rId2" Type="http://schemas.openxmlformats.org/officeDocument/2006/relationships/slideLayout" Target="../slideLayouts/slideLayout267.xml"/><Relationship Id="rId16" Type="http://schemas.openxmlformats.org/officeDocument/2006/relationships/slideLayout" Target="../slideLayouts/slideLayout281.xml"/><Relationship Id="rId29" Type="http://schemas.openxmlformats.org/officeDocument/2006/relationships/slideLayout" Target="../slideLayouts/slideLayout294.xml"/><Relationship Id="rId11" Type="http://schemas.openxmlformats.org/officeDocument/2006/relationships/slideLayout" Target="../slideLayouts/slideLayout276.xml"/><Relationship Id="rId24" Type="http://schemas.openxmlformats.org/officeDocument/2006/relationships/slideLayout" Target="../slideLayouts/slideLayout289.xml"/><Relationship Id="rId32" Type="http://schemas.openxmlformats.org/officeDocument/2006/relationships/slideLayout" Target="../slideLayouts/slideLayout297.xml"/><Relationship Id="rId37" Type="http://schemas.openxmlformats.org/officeDocument/2006/relationships/slideLayout" Target="../slideLayouts/slideLayout302.xml"/><Relationship Id="rId40" Type="http://schemas.openxmlformats.org/officeDocument/2006/relationships/slideLayout" Target="../slideLayouts/slideLayout305.xml"/><Relationship Id="rId45" Type="http://schemas.openxmlformats.org/officeDocument/2006/relationships/slideLayout" Target="../slideLayouts/slideLayout310.xml"/><Relationship Id="rId53" Type="http://schemas.openxmlformats.org/officeDocument/2006/relationships/theme" Target="../theme/theme9.xml"/><Relationship Id="rId5" Type="http://schemas.openxmlformats.org/officeDocument/2006/relationships/slideLayout" Target="../slideLayouts/slideLayout270.xml"/><Relationship Id="rId10" Type="http://schemas.openxmlformats.org/officeDocument/2006/relationships/slideLayout" Target="../slideLayouts/slideLayout275.xml"/><Relationship Id="rId19" Type="http://schemas.openxmlformats.org/officeDocument/2006/relationships/slideLayout" Target="../slideLayouts/slideLayout284.xml"/><Relationship Id="rId31" Type="http://schemas.openxmlformats.org/officeDocument/2006/relationships/slideLayout" Target="../slideLayouts/slideLayout296.xml"/><Relationship Id="rId44" Type="http://schemas.openxmlformats.org/officeDocument/2006/relationships/slideLayout" Target="../slideLayouts/slideLayout309.xml"/><Relationship Id="rId52" Type="http://schemas.openxmlformats.org/officeDocument/2006/relationships/slideLayout" Target="../slideLayouts/slideLayout317.xml"/><Relationship Id="rId4" Type="http://schemas.openxmlformats.org/officeDocument/2006/relationships/slideLayout" Target="../slideLayouts/slideLayout269.xml"/><Relationship Id="rId9" Type="http://schemas.openxmlformats.org/officeDocument/2006/relationships/slideLayout" Target="../slideLayouts/slideLayout274.xml"/><Relationship Id="rId14" Type="http://schemas.openxmlformats.org/officeDocument/2006/relationships/slideLayout" Target="../slideLayouts/slideLayout279.xml"/><Relationship Id="rId22" Type="http://schemas.openxmlformats.org/officeDocument/2006/relationships/slideLayout" Target="../slideLayouts/slideLayout287.xml"/><Relationship Id="rId27" Type="http://schemas.openxmlformats.org/officeDocument/2006/relationships/slideLayout" Target="../slideLayouts/slideLayout292.xml"/><Relationship Id="rId30" Type="http://schemas.openxmlformats.org/officeDocument/2006/relationships/slideLayout" Target="../slideLayouts/slideLayout295.xml"/><Relationship Id="rId35" Type="http://schemas.openxmlformats.org/officeDocument/2006/relationships/slideLayout" Target="../slideLayouts/slideLayout300.xml"/><Relationship Id="rId43" Type="http://schemas.openxmlformats.org/officeDocument/2006/relationships/slideLayout" Target="../slideLayouts/slideLayout308.xml"/><Relationship Id="rId48" Type="http://schemas.openxmlformats.org/officeDocument/2006/relationships/slideLayout" Target="../slideLayouts/slideLayout313.xml"/><Relationship Id="rId8" Type="http://schemas.openxmlformats.org/officeDocument/2006/relationships/slideLayout" Target="../slideLayouts/slideLayout273.xml"/><Relationship Id="rId51" Type="http://schemas.openxmlformats.org/officeDocument/2006/relationships/slideLayout" Target="../slideLayouts/slideLayout316.xml"/><Relationship Id="rId3" Type="http://schemas.openxmlformats.org/officeDocument/2006/relationships/slideLayout" Target="../slideLayouts/slideLayout268.xml"/><Relationship Id="rId12" Type="http://schemas.openxmlformats.org/officeDocument/2006/relationships/slideLayout" Target="../slideLayouts/slideLayout277.xml"/><Relationship Id="rId17" Type="http://schemas.openxmlformats.org/officeDocument/2006/relationships/slideLayout" Target="../slideLayouts/slideLayout282.xml"/><Relationship Id="rId25" Type="http://schemas.openxmlformats.org/officeDocument/2006/relationships/slideLayout" Target="../slideLayouts/slideLayout290.xml"/><Relationship Id="rId33" Type="http://schemas.openxmlformats.org/officeDocument/2006/relationships/slideLayout" Target="../slideLayouts/slideLayout298.xml"/><Relationship Id="rId38" Type="http://schemas.openxmlformats.org/officeDocument/2006/relationships/slideLayout" Target="../slideLayouts/slideLayout303.xml"/><Relationship Id="rId46" Type="http://schemas.openxmlformats.org/officeDocument/2006/relationships/slideLayout" Target="../slideLayouts/slideLayout311.xml"/><Relationship Id="rId20" Type="http://schemas.openxmlformats.org/officeDocument/2006/relationships/slideLayout" Target="../slideLayouts/slideLayout285.xml"/><Relationship Id="rId41" Type="http://schemas.openxmlformats.org/officeDocument/2006/relationships/slideLayout" Target="../slideLayouts/slideLayout306.xml"/><Relationship Id="rId1" Type="http://schemas.openxmlformats.org/officeDocument/2006/relationships/slideLayout" Target="../slideLayouts/slideLayout266.xml"/><Relationship Id="rId6" Type="http://schemas.openxmlformats.org/officeDocument/2006/relationships/slideLayout" Target="../slideLayouts/slideLayout271.xml"/><Relationship Id="rId15" Type="http://schemas.openxmlformats.org/officeDocument/2006/relationships/slideLayout" Target="../slideLayouts/slideLayout280.xml"/><Relationship Id="rId23" Type="http://schemas.openxmlformats.org/officeDocument/2006/relationships/slideLayout" Target="../slideLayouts/slideLayout288.xml"/><Relationship Id="rId28" Type="http://schemas.openxmlformats.org/officeDocument/2006/relationships/slideLayout" Target="../slideLayouts/slideLayout293.xml"/><Relationship Id="rId36" Type="http://schemas.openxmlformats.org/officeDocument/2006/relationships/slideLayout" Target="../slideLayouts/slideLayout301.xml"/><Relationship Id="rId49" Type="http://schemas.openxmlformats.org/officeDocument/2006/relationships/slideLayout" Target="../slideLayouts/slideLayout3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5" y="952502"/>
            <a:ext cx="21005799" cy="2286000"/>
          </a:xfrm>
          <a:prstGeom prst="rect">
            <a:avLst/>
          </a:prstGeom>
          <a:ln w="12700">
            <a:miter lim="400000"/>
          </a:ln>
          <a:extLst>
            <a:ext uri="{C572A759-6A51-4108-AA02-DFA0A04FC94B}">
              <ma14:wrappingTextBoxFlag xmlns="" xmlns:ma14="http://schemas.microsoft.com/office/mac/drawingml/2011/main" val="1"/>
            </a:ext>
          </a:extLst>
        </p:spPr>
        <p:txBody>
          <a:bodyPr lIns="50577" tIns="50577" rIns="50577" bIns="50577" anchor="ctr">
            <a:normAutofit/>
          </a:bodyPr>
          <a:lstStyle/>
          <a:p>
            <a:r>
              <a:t>Title Text</a:t>
            </a:r>
          </a:p>
        </p:txBody>
      </p:sp>
      <p:sp>
        <p:nvSpPr>
          <p:cNvPr id="3" name="Shape 3"/>
          <p:cNvSpPr>
            <a:spLocks noGrp="1"/>
          </p:cNvSpPr>
          <p:nvPr>
            <p:ph type="body" idx="1"/>
          </p:nvPr>
        </p:nvSpPr>
        <p:spPr>
          <a:xfrm>
            <a:off x="1689105" y="3238503"/>
            <a:ext cx="21005799" cy="9207500"/>
          </a:xfrm>
          <a:prstGeom prst="rect">
            <a:avLst/>
          </a:prstGeom>
          <a:ln w="12700">
            <a:miter lim="400000"/>
          </a:ln>
          <a:extLst>
            <a:ext uri="{C572A759-6A51-4108-AA02-DFA0A04FC94B}">
              <ma14:wrappingTextBoxFlag xmlns="" xmlns:ma14="http://schemas.microsoft.com/office/mac/drawingml/2011/main" val="1"/>
            </a:ext>
          </a:extLst>
        </p:spPr>
        <p:txBody>
          <a:bodyPr lIns="50577" tIns="50577" rIns="50577" bIns="5057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29213" y="13081014"/>
            <a:ext cx="513135" cy="471898"/>
          </a:xfrm>
          <a:prstGeom prst="rect">
            <a:avLst/>
          </a:prstGeom>
          <a:ln w="12700">
            <a:miter lim="400000"/>
          </a:ln>
        </p:spPr>
        <p:txBody>
          <a:bodyPr wrap="none" lIns="50577" tIns="50577" rIns="50577" bIns="5057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7" r:id="rId7"/>
    <p:sldLayoutId id="2147483658" r:id="rId8"/>
    <p:sldLayoutId id="2147483659" r:id="rId9"/>
    <p:sldLayoutId id="2147483662" r:id="rId10"/>
    <p:sldLayoutId id="2147483663" r:id="rId11"/>
    <p:sldLayoutId id="2147483665" r:id="rId12"/>
    <p:sldLayoutId id="2147483666" r:id="rId13"/>
    <p:sldLayoutId id="2147483667" r:id="rId14"/>
    <p:sldLayoutId id="2147483670" r:id="rId15"/>
    <p:sldLayoutId id="2147483672" r:id="rId16"/>
    <p:sldLayoutId id="2147483674" r:id="rId17"/>
    <p:sldLayoutId id="2147484688" r:id="rId18"/>
    <p:sldLayoutId id="2147484689" r:id="rId19"/>
    <p:sldLayoutId id="2147484691" r:id="rId20"/>
    <p:sldLayoutId id="2147484692" r:id="rId21"/>
    <p:sldLayoutId id="2147484693" r:id="rId22"/>
    <p:sldLayoutId id="2147484694" r:id="rId23"/>
    <p:sldLayoutId id="2147484695" r:id="rId24"/>
  </p:sldLayoutIdLst>
  <p:transition spd="med"/>
  <p:hf hdr="0" ftr="0" dt="0"/>
  <p:txStyles>
    <p:titleStyle>
      <a:lvl1pPr marL="0" marR="0" indent="0"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7593"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5189"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2792"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038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37988"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6557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59316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0760"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2197"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64421"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896593"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28840"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61077"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793238"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25463"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57681"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689876"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7593"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5189"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2792"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038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37988"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6557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59316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0760"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5" y="952502"/>
            <a:ext cx="21005799" cy="2286000"/>
          </a:xfrm>
          <a:prstGeom prst="rect">
            <a:avLst/>
          </a:prstGeom>
          <a:ln w="12700">
            <a:miter lim="400000"/>
          </a:ln>
          <a:extLst>
            <a:ext uri="{C572A759-6A51-4108-AA02-DFA0A04FC94B}">
              <ma14:wrappingTextBoxFlag xmlns="" xmlns:ma14="http://schemas.microsoft.com/office/mac/drawingml/2011/main" val="1"/>
            </a:ext>
          </a:extLst>
        </p:spPr>
        <p:txBody>
          <a:bodyPr lIns="50577" tIns="50577" rIns="50577" bIns="50577" anchor="ctr">
            <a:normAutofit/>
          </a:bodyPr>
          <a:lstStyle/>
          <a:p>
            <a:r>
              <a:t>Title Text</a:t>
            </a:r>
          </a:p>
        </p:txBody>
      </p:sp>
      <p:sp>
        <p:nvSpPr>
          <p:cNvPr id="3" name="Shape 3"/>
          <p:cNvSpPr>
            <a:spLocks noGrp="1"/>
          </p:cNvSpPr>
          <p:nvPr>
            <p:ph type="body" idx="1"/>
          </p:nvPr>
        </p:nvSpPr>
        <p:spPr>
          <a:xfrm>
            <a:off x="1689105" y="3238503"/>
            <a:ext cx="21005799" cy="9207500"/>
          </a:xfrm>
          <a:prstGeom prst="rect">
            <a:avLst/>
          </a:prstGeom>
          <a:ln w="12700">
            <a:miter lim="400000"/>
          </a:ln>
          <a:extLst>
            <a:ext uri="{C572A759-6A51-4108-AA02-DFA0A04FC94B}">
              <ma14:wrappingTextBoxFlag xmlns="" xmlns:ma14="http://schemas.microsoft.com/office/mac/drawingml/2011/main" val="1"/>
            </a:ext>
          </a:extLst>
        </p:spPr>
        <p:txBody>
          <a:bodyPr lIns="50577" tIns="50577" rIns="50577" bIns="5057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29213" y="13081014"/>
            <a:ext cx="513135" cy="471898"/>
          </a:xfrm>
          <a:prstGeom prst="rect">
            <a:avLst/>
          </a:prstGeom>
          <a:ln w="12700">
            <a:miter lim="400000"/>
          </a:ln>
        </p:spPr>
        <p:txBody>
          <a:bodyPr wrap="none" lIns="50577" tIns="50577" rIns="50577" bIns="50577">
            <a:spAutoFit/>
          </a:bodyPr>
          <a:lstStyle>
            <a:lvl1pPr>
              <a:defRPr sz="2400"/>
            </a:lvl1pPr>
          </a:lstStyle>
          <a:p>
            <a:fld id="{86CB4B4D-7CA3-9044-876B-883B54F8677D}" type="slidenum">
              <a:rPr>
                <a:latin typeface="Helvetica Light"/>
                <a:ea typeface="Helvetica Light"/>
                <a:cs typeface="Helvetica Light"/>
              </a:rPr>
              <a:pPr/>
              <a:t>‹#›</a:t>
            </a:fld>
            <a:endParaRPr>
              <a:latin typeface="Helvetica Light"/>
              <a:ea typeface="Helvetica Light"/>
              <a:cs typeface="Helvetica Light"/>
            </a:endParaRPr>
          </a:p>
        </p:txBody>
      </p:sp>
    </p:spTree>
    <p:extLst>
      <p:ext uri="{BB962C8B-B14F-4D97-AF65-F5344CB8AC3E}">
        <p14:creationId xmlns:p14="http://schemas.microsoft.com/office/powerpoint/2010/main" val="173810139"/>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1" r:id="rId6"/>
    <p:sldLayoutId id="2147483752" r:id="rId7"/>
    <p:sldLayoutId id="2147483753" r:id="rId8"/>
    <p:sldLayoutId id="2147483754" r:id="rId9"/>
    <p:sldLayoutId id="2147483755" r:id="rId10"/>
    <p:sldLayoutId id="2147483756" r:id="rId11"/>
    <p:sldLayoutId id="2147483757" r:id="rId12"/>
    <p:sldLayoutId id="2147483759" r:id="rId13"/>
    <p:sldLayoutId id="2147483760" r:id="rId14"/>
    <p:sldLayoutId id="2147483762"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Lst>
  <p:transition spd="med"/>
  <p:hf hdr="0" ftr="0" dt="0"/>
  <p:txStyles>
    <p:titleStyle>
      <a:lvl1pPr marL="0" marR="0" indent="0"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7593"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5189"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2792"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038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37988"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6557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593161"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0760" algn="ctr" defTabSz="821892"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2197"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64421"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896593"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28840"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61077"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793238"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25463"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57681"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689876" marR="0" indent="-632197" algn="l" defTabSz="821892"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7593"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5189"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2792"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038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37988"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6557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593161"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0760" algn="ctr" defTabSz="82189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219200" y="549275"/>
            <a:ext cx="21945600" cy="265112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219200" y="3200401"/>
            <a:ext cx="21945600" cy="10515602"/>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22579582" y="916183"/>
            <a:ext cx="585223" cy="597571"/>
          </a:xfrm>
          <a:prstGeom prst="rect">
            <a:avLst/>
          </a:prstGeom>
          <a:ln w="12700">
            <a:miter lim="400000"/>
          </a:ln>
        </p:spPr>
        <p:txBody>
          <a:bodyPr wrap="none" lIns="0" tIns="0" rIns="0" bIns="0">
            <a:spAutoFit/>
          </a:bodyPr>
          <a:lstStyle>
            <a:lvl1pPr algn="r" defTabSz="949804">
              <a:defRPr sz="3900">
                <a:solidFill>
                  <a:srgbClr val="333E47"/>
                </a:solidFill>
              </a:defRPr>
            </a:lvl1pPr>
          </a:lstStyle>
          <a:p>
            <a:fld id="{86CB4B4D-7CA3-9044-876B-883B54F8677D}" type="slidenum">
              <a:rPr lang="uk-UA" smtClean="0">
                <a:latin typeface="Calibri"/>
                <a:ea typeface="Calibri"/>
                <a:cs typeface="Calibri"/>
                <a:sym typeface="Calibri"/>
              </a:rPr>
              <a:pPr/>
              <a:t>‹#›</a:t>
            </a:fld>
            <a:endParaRPr lang="uk-UA" dirty="0">
              <a:latin typeface="Calibri"/>
              <a:ea typeface="Calibri"/>
              <a:cs typeface="Calibri"/>
              <a:sym typeface="Calibri"/>
            </a:endParaRPr>
          </a:p>
        </p:txBody>
      </p:sp>
    </p:spTree>
    <p:extLst>
      <p:ext uri="{BB962C8B-B14F-4D97-AF65-F5344CB8AC3E}">
        <p14:creationId xmlns:p14="http://schemas.microsoft.com/office/powerpoint/2010/main" val="2987372395"/>
      </p:ext>
    </p:extLst>
  </p:cSld>
  <p:clrMap bg1="lt1" tx1="dk1" bg2="lt2" tx2="dk2" accent1="accent1" accent2="accent2" accent3="accent3" accent4="accent4" accent5="accent5" accent6="accent6" hlink="hlink" folHlink="folHlink"/>
  <p:sldLayoutIdLst>
    <p:sldLayoutId id="2147483900" r:id="rId1"/>
    <p:sldLayoutId id="2147483901"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 id="2147483912" r:id="rId12"/>
    <p:sldLayoutId id="2147483913" r:id="rId13"/>
    <p:sldLayoutId id="2147483914" r:id="rId14"/>
    <p:sldLayoutId id="2147483915" r:id="rId15"/>
    <p:sldLayoutId id="2147483916" r:id="rId16"/>
    <p:sldLayoutId id="2147483917" r:id="rId17"/>
    <p:sldLayoutId id="2147483918" r:id="rId18"/>
    <p:sldLayoutId id="2147483919" r:id="rId19"/>
    <p:sldLayoutId id="2147483920" r:id="rId20"/>
    <p:sldLayoutId id="2147483921" r:id="rId21"/>
    <p:sldLayoutId id="2147483922" r:id="rId22"/>
    <p:sldLayoutId id="2147483923" r:id="rId23"/>
    <p:sldLayoutId id="2147483924" r:id="rId24"/>
    <p:sldLayoutId id="2147483925" r:id="rId25"/>
    <p:sldLayoutId id="2147483926" r:id="rId26"/>
    <p:sldLayoutId id="2147483927" r:id="rId27"/>
    <p:sldLayoutId id="2147483928" r:id="rId28"/>
    <p:sldLayoutId id="2147483929" r:id="rId29"/>
    <p:sldLayoutId id="2147483930" r:id="rId30"/>
    <p:sldLayoutId id="2147483931" r:id="rId31"/>
    <p:sldLayoutId id="2147483932" r:id="rId32"/>
    <p:sldLayoutId id="2147483933" r:id="rId33"/>
    <p:sldLayoutId id="2147483934" r:id="rId34"/>
    <p:sldLayoutId id="2147483935" r:id="rId35"/>
    <p:sldLayoutId id="2147483936" r:id="rId36"/>
    <p:sldLayoutId id="2147483937" r:id="rId37"/>
    <p:sldLayoutId id="2147483938" r:id="rId38"/>
    <p:sldLayoutId id="2147483939" r:id="rId39"/>
    <p:sldLayoutId id="2147483940" r:id="rId40"/>
    <p:sldLayoutId id="2147483948" r:id="rId41"/>
    <p:sldLayoutId id="2147483949" r:id="rId42"/>
    <p:sldLayoutId id="2147483950" r:id="rId43"/>
    <p:sldLayoutId id="2147483951" r:id="rId44"/>
    <p:sldLayoutId id="2147483952" r:id="rId45"/>
    <p:sldLayoutId id="2147483953" r:id="rId46"/>
    <p:sldLayoutId id="2147483954" r:id="rId47"/>
    <p:sldLayoutId id="2147483955" r:id="rId48"/>
    <p:sldLayoutId id="2147483956" r:id="rId49"/>
    <p:sldLayoutId id="2147483957" r:id="rId50"/>
    <p:sldLayoutId id="2147483958" r:id="rId51"/>
    <p:sldLayoutId id="2147483959" r:id="rId52"/>
    <p:sldLayoutId id="2147483960" r:id="rId53"/>
  </p:sldLayoutIdLst>
  <p:transition spd="med"/>
  <p:hf hdr="0" ftr="0" dt="0"/>
  <p:txStyles>
    <p:titleStyle>
      <a:lvl1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1pPr>
      <a:lvl2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474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p:titleStyle>
    <p:bodyStyle>
      <a:lvl1pPr marL="0" marR="0" indent="0" algn="l" defTabSz="110474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1pPr>
      <a:lvl2pPr marL="0" marR="0" indent="0" algn="l" defTabSz="110474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2pPr>
      <a:lvl3pPr marL="299170" marR="0" indent="-299170" algn="l" defTabSz="110474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3pPr>
      <a:lvl4pPr marL="598337" marR="0" indent="-299170" algn="l" defTabSz="110474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4pPr>
      <a:lvl5pPr marL="897484" marR="0" indent="-299170" algn="l" defTabSz="110474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5pPr>
      <a:lvl6pPr marL="1253665" marR="0" indent="-356188" algn="l" defTabSz="110474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6pPr>
      <a:lvl7pPr marL="0" marR="0" indent="5698896" algn="l" defTabSz="110474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7pPr>
      <a:lvl8pPr marL="0" marR="0" indent="6648737" algn="l" defTabSz="110474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8pPr>
      <a:lvl9pPr marL="0" marR="0" indent="7598568" algn="l" defTabSz="110474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9pPr>
    </p:bodyStyle>
    <p:otherStyle>
      <a:lvl1pPr marL="0" marR="0" indent="0"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1pPr>
      <a:lvl2pPr marL="0" marR="0" indent="551489"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2pPr>
      <a:lvl3pPr marL="0" marR="0" indent="1102999"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3pPr>
      <a:lvl4pPr marL="0" marR="0" indent="1654499"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4pPr>
      <a:lvl5pPr marL="0" marR="0" indent="2206015"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5pPr>
      <a:lvl6pPr marL="0" marR="0" indent="2757510"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6pPr>
      <a:lvl7pPr marL="0" marR="0" indent="3309010"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7pPr>
      <a:lvl8pPr marL="0" marR="0" indent="3860505"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8pPr>
      <a:lvl9pPr marL="0" marR="0" indent="4412012" algn="r" defTabSz="949804"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02399" y="915594"/>
            <a:ext cx="19474775" cy="384721"/>
          </a:xfrm>
          <a:prstGeom prst="rect">
            <a:avLst/>
          </a:prstGeom>
        </p:spPr>
        <p:txBody>
          <a:bodyPr wrap="square" lIns="0" tIns="0" rIns="0" bIns="0">
            <a:spAutoFit/>
          </a:bodyPr>
          <a:lstStyle>
            <a:lvl1pPr>
              <a:defRPr sz="3000" b="1" i="0">
                <a:solidFill>
                  <a:srgbClr val="333F48"/>
                </a:solidFill>
                <a:latin typeface="Calibri"/>
                <a:cs typeface="Calibri"/>
              </a:defRPr>
            </a:lvl1pPr>
          </a:lstStyle>
          <a:p>
            <a:endParaRPr lang="en-GB" noProof="0"/>
          </a:p>
        </p:txBody>
      </p:sp>
      <p:sp>
        <p:nvSpPr>
          <p:cNvPr id="3" name="Holder 3"/>
          <p:cNvSpPr>
            <a:spLocks noGrp="1"/>
          </p:cNvSpPr>
          <p:nvPr>
            <p:ph type="body" idx="1"/>
          </p:nvPr>
        </p:nvSpPr>
        <p:spPr>
          <a:xfrm>
            <a:off x="1250140" y="3869506"/>
            <a:ext cx="19427032" cy="2930468"/>
          </a:xfrm>
          <a:prstGeom prst="rect">
            <a:avLst/>
          </a:prstGeom>
        </p:spPr>
        <p:txBody>
          <a:bodyPr wrap="square" lIns="0" tIns="0" rIns="0" bIns="0">
            <a:spAutoFit/>
          </a:bodyPr>
          <a:lstStyle>
            <a:lvl1pPr>
              <a:defRPr/>
            </a:lvl1pPr>
          </a:lstStyle>
          <a:p>
            <a:pPr lvl="0"/>
            <a:r>
              <a:rPr lang="en-GB" noProof="0"/>
              <a:t>&lt;First Level style&gt; This should be used for main body</a:t>
            </a:r>
          </a:p>
          <a:p>
            <a:pPr lvl="1"/>
            <a:r>
              <a:rPr lang="en-GB" noProof="0"/>
              <a:t>&lt;Second Level style&gt; This should be used for pull-out quotes</a:t>
            </a:r>
          </a:p>
          <a:p>
            <a:pPr lvl="2"/>
            <a:r>
              <a:rPr lang="en-GB" noProof="0"/>
              <a:t>&lt;Third Level style&gt; for subsequent bullets</a:t>
            </a:r>
          </a:p>
          <a:p>
            <a:pPr lvl="3"/>
            <a:r>
              <a:rPr lang="en-GB" noProof="0"/>
              <a:t>&lt;Fourth Level style&gt;</a:t>
            </a:r>
          </a:p>
          <a:p>
            <a:pPr lvl="4"/>
            <a:r>
              <a:rPr lang="en-GB" noProof="0"/>
              <a:t>&lt;Fifth Level style&gt;</a:t>
            </a:r>
          </a:p>
          <a:p>
            <a:pPr lvl="5"/>
            <a:r>
              <a:rPr lang="en-GB" noProof="0"/>
              <a:t>&lt;Sixth Level style&gt;</a:t>
            </a:r>
          </a:p>
        </p:txBody>
      </p:sp>
      <p:sp>
        <p:nvSpPr>
          <p:cNvPr id="4" name="Holder 4"/>
          <p:cNvSpPr>
            <a:spLocks noGrp="1"/>
          </p:cNvSpPr>
          <p:nvPr>
            <p:ph type="ftr" sz="quarter" idx="5"/>
          </p:nvPr>
        </p:nvSpPr>
        <p:spPr>
          <a:xfrm>
            <a:off x="8290560" y="13018323"/>
            <a:ext cx="7802880" cy="338555"/>
          </a:xfrm>
          <a:prstGeom prst="rect">
            <a:avLst/>
          </a:prstGeom>
        </p:spPr>
        <p:txBody>
          <a:bodyPr wrap="square" lIns="0" tIns="0" rIns="0" bIns="0">
            <a:spAutoFit/>
          </a:bodyPr>
          <a:lstStyle>
            <a:lvl1pPr algn="ctr">
              <a:defRPr sz="2200">
                <a:solidFill>
                  <a:srgbClr val="333F48"/>
                </a:solidFill>
              </a:defRPr>
            </a:lvl1pPr>
          </a:lstStyle>
          <a:p>
            <a:endParaRPr lang="en-GB" noProof="0" dirty="0"/>
          </a:p>
        </p:txBody>
      </p:sp>
      <p:sp>
        <p:nvSpPr>
          <p:cNvPr id="5" name="Holder 5"/>
          <p:cNvSpPr>
            <a:spLocks noGrp="1"/>
          </p:cNvSpPr>
          <p:nvPr>
            <p:ph type="dt" sz="half" idx="6"/>
          </p:nvPr>
        </p:nvSpPr>
        <p:spPr>
          <a:xfrm>
            <a:off x="1219203" y="13018323"/>
            <a:ext cx="5608320" cy="338555"/>
          </a:xfrm>
          <a:prstGeom prst="rect">
            <a:avLst/>
          </a:prstGeom>
        </p:spPr>
        <p:txBody>
          <a:bodyPr wrap="square" lIns="0" tIns="0" rIns="0" bIns="0">
            <a:spAutoFit/>
          </a:bodyPr>
          <a:lstStyle>
            <a:lvl1pPr algn="l">
              <a:defRPr sz="2200">
                <a:solidFill>
                  <a:srgbClr val="333F48"/>
                </a:solidFill>
              </a:defRPr>
            </a:lvl1pPr>
          </a:lstStyle>
          <a:p>
            <a:endParaRPr lang="en-GB" noProof="0" dirty="0"/>
          </a:p>
        </p:txBody>
      </p:sp>
      <p:sp>
        <p:nvSpPr>
          <p:cNvPr id="6" name="Holder 6"/>
          <p:cNvSpPr>
            <a:spLocks noGrp="1"/>
          </p:cNvSpPr>
          <p:nvPr>
            <p:ph type="sldNum" sz="quarter" idx="7"/>
          </p:nvPr>
        </p:nvSpPr>
        <p:spPr>
          <a:xfrm>
            <a:off x="21227517" y="915551"/>
            <a:ext cx="1937399" cy="338555"/>
          </a:xfrm>
          <a:prstGeom prst="rect">
            <a:avLst/>
          </a:prstGeom>
        </p:spPr>
        <p:txBody>
          <a:bodyPr wrap="square" lIns="0" tIns="0" rIns="0" bIns="0">
            <a:spAutoFit/>
          </a:bodyPr>
          <a:lstStyle>
            <a:lvl1pPr algn="r">
              <a:defRPr sz="2200">
                <a:solidFill>
                  <a:srgbClr val="333F48"/>
                </a:solidFill>
              </a:defRPr>
            </a:lvl1pPr>
          </a:lstStyle>
          <a:p>
            <a:fld id="{B6F15528-21DE-4FAA-801E-634DDDAF4B2B}" type="slidenum">
              <a:rPr lang="en-GB" noProof="0" smtClean="0"/>
              <a:pPr/>
              <a:t>‹#›</a:t>
            </a:fld>
            <a:endParaRPr lang="en-GB" noProof="0" dirty="0"/>
          </a:p>
        </p:txBody>
      </p:sp>
    </p:spTree>
    <p:extLst>
      <p:ext uri="{BB962C8B-B14F-4D97-AF65-F5344CB8AC3E}">
        <p14:creationId xmlns:p14="http://schemas.microsoft.com/office/powerpoint/2010/main" val="1923610490"/>
      </p:ext>
    </p:extLst>
  </p:cSld>
  <p:clrMap bg1="lt1" tx1="dk1" bg2="lt2" tx2="dk2" accent1="accent1" accent2="accent2" accent3="accent3" accent4="accent4" accent5="accent5" accent6="accent6" hlink="hlink" folHlink="folHlink"/>
  <p:sldLayoutIdLst>
    <p:sldLayoutId id="2147483981" r:id="rId1"/>
    <p:sldLayoutId id="2147483982" r:id="rId2"/>
    <p:sldLayoutId id="2147483983" r:id="rId3"/>
    <p:sldLayoutId id="2147483984" r:id="rId4"/>
    <p:sldLayoutId id="2147483985" r:id="rId5"/>
    <p:sldLayoutId id="2147483986" r:id="rId6"/>
    <p:sldLayoutId id="2147483987" r:id="rId7"/>
    <p:sldLayoutId id="2147483988" r:id="rId8"/>
    <p:sldLayoutId id="2147483989" r:id="rId9"/>
    <p:sldLayoutId id="2147484874" r:id="rId10"/>
  </p:sldLayoutIdLst>
  <p:hf hdr="0" ftr="0" dt="0"/>
  <p:txStyles>
    <p:titleStyle>
      <a:lvl1pPr>
        <a:lnSpc>
          <a:spcPct val="80000"/>
        </a:lnSpc>
        <a:defRPr kern="1200">
          <a:solidFill>
            <a:schemeClr val="tx2"/>
          </a:solidFill>
          <a:latin typeface="+mj-lt"/>
          <a:ea typeface="+mj-ea"/>
          <a:cs typeface="+mj-cs"/>
        </a:defRPr>
      </a:lvl1pPr>
    </p:titleStyle>
    <p:bodyStyle>
      <a:lvl1pPr marL="0" indent="0">
        <a:lnSpc>
          <a:spcPct val="100000"/>
        </a:lnSpc>
        <a:spcBef>
          <a:spcPts val="1088"/>
        </a:spcBef>
        <a:spcAft>
          <a:spcPts val="0"/>
        </a:spcAft>
        <a:buFont typeface="Arial"/>
        <a:buNone/>
        <a:defRPr sz="2200" b="0" baseline="0">
          <a:solidFill>
            <a:schemeClr val="tx2"/>
          </a:solidFill>
          <a:latin typeface="+mn-lt"/>
          <a:ea typeface="+mn-ea"/>
          <a:cs typeface="+mn-cs"/>
        </a:defRPr>
      </a:lvl1pPr>
      <a:lvl2pPr marL="0">
        <a:lnSpc>
          <a:spcPct val="80000"/>
        </a:lnSpc>
        <a:spcBef>
          <a:spcPts val="1088"/>
        </a:spcBef>
        <a:spcAft>
          <a:spcPts val="0"/>
        </a:spcAft>
        <a:defRPr sz="3600" b="1">
          <a:solidFill>
            <a:schemeClr val="bg2"/>
          </a:solidFill>
          <a:latin typeface="+mn-lt"/>
          <a:ea typeface="+mn-ea"/>
          <a:cs typeface="+mn-cs"/>
        </a:defRPr>
      </a:lvl2pPr>
      <a:lvl3pPr marL="260125" marR="0" indent="-260125" defTabSz="1651830" eaLnBrk="1" fontAlgn="auto" latinLnBrk="0" hangingPunct="1">
        <a:lnSpc>
          <a:spcPct val="100000"/>
        </a:lnSpc>
        <a:spcBef>
          <a:spcPts val="1088"/>
        </a:spcBef>
        <a:spcAft>
          <a:spcPts val="0"/>
        </a:spcAft>
        <a:buClrTx/>
        <a:buSzTx/>
        <a:buFont typeface="Lucida Grande"/>
        <a:buChar char="-"/>
        <a:tabLst/>
        <a:defRPr sz="2200" baseline="0">
          <a:solidFill>
            <a:schemeClr val="tx2"/>
          </a:solidFill>
          <a:latin typeface="+mn-lt"/>
          <a:ea typeface="+mn-ea"/>
          <a:cs typeface="+mn-cs"/>
        </a:defRPr>
      </a:lvl3pPr>
      <a:lvl4pPr marL="520250" indent="-260125">
        <a:spcBef>
          <a:spcPts val="1088"/>
        </a:spcBef>
        <a:spcAft>
          <a:spcPts val="0"/>
        </a:spcAft>
        <a:buFont typeface="Lucida Grande"/>
        <a:buChar char="-"/>
        <a:defRPr sz="2200">
          <a:solidFill>
            <a:schemeClr val="tx2"/>
          </a:solidFill>
          <a:latin typeface="+mn-lt"/>
          <a:ea typeface="+mn-ea"/>
          <a:cs typeface="+mn-cs"/>
        </a:defRPr>
      </a:lvl4pPr>
      <a:lvl5pPr marL="780380" indent="-260125">
        <a:spcBef>
          <a:spcPts val="1088"/>
        </a:spcBef>
        <a:spcAft>
          <a:spcPts val="0"/>
        </a:spcAft>
        <a:buFont typeface="Lucida Grande"/>
        <a:buChar char="-"/>
        <a:defRPr sz="2200">
          <a:solidFill>
            <a:schemeClr val="tx2"/>
          </a:solidFill>
          <a:latin typeface="+mn-lt"/>
          <a:ea typeface="+mn-ea"/>
          <a:cs typeface="+mn-cs"/>
        </a:defRPr>
      </a:lvl5pPr>
      <a:lvl6pPr marL="1090105" indent="-309734">
        <a:spcBef>
          <a:spcPts val="1088"/>
        </a:spcBef>
        <a:spcAft>
          <a:spcPts val="0"/>
        </a:spcAft>
        <a:buFont typeface="Lucida Grande"/>
        <a:buChar char="-"/>
        <a:defRPr sz="2200">
          <a:solidFill>
            <a:schemeClr val="tx2"/>
          </a:solidFill>
          <a:latin typeface="+mn-lt"/>
          <a:ea typeface="+mn-ea"/>
          <a:cs typeface="+mn-cs"/>
        </a:defRPr>
      </a:lvl6pPr>
      <a:lvl7pPr marL="4955464">
        <a:defRPr>
          <a:latin typeface="+mn-lt"/>
          <a:ea typeface="+mn-ea"/>
          <a:cs typeface="+mn-cs"/>
        </a:defRPr>
      </a:lvl7pPr>
      <a:lvl8pPr marL="5781379">
        <a:defRPr>
          <a:latin typeface="+mn-lt"/>
          <a:ea typeface="+mn-ea"/>
          <a:cs typeface="+mn-cs"/>
        </a:defRPr>
      </a:lvl8pPr>
      <a:lvl9pPr marL="6607301">
        <a:defRPr>
          <a:latin typeface="+mn-lt"/>
          <a:ea typeface="+mn-ea"/>
          <a:cs typeface="+mn-cs"/>
        </a:defRPr>
      </a:lvl9pPr>
    </p:bodyStyle>
    <p:otherStyle>
      <a:lvl1pPr marL="0">
        <a:defRPr>
          <a:latin typeface="+mn-lt"/>
          <a:ea typeface="+mn-ea"/>
          <a:cs typeface="+mn-cs"/>
        </a:defRPr>
      </a:lvl1pPr>
      <a:lvl2pPr marL="825944">
        <a:defRPr>
          <a:latin typeface="+mn-lt"/>
          <a:ea typeface="+mn-ea"/>
          <a:cs typeface="+mn-cs"/>
        </a:defRPr>
      </a:lvl2pPr>
      <a:lvl3pPr marL="1651830">
        <a:defRPr>
          <a:latin typeface="+mn-lt"/>
          <a:ea typeface="+mn-ea"/>
          <a:cs typeface="+mn-cs"/>
        </a:defRPr>
      </a:lvl3pPr>
      <a:lvl4pPr marL="2477746">
        <a:defRPr>
          <a:latin typeface="+mn-lt"/>
          <a:ea typeface="+mn-ea"/>
          <a:cs typeface="+mn-cs"/>
        </a:defRPr>
      </a:lvl4pPr>
      <a:lvl5pPr marL="3303655">
        <a:defRPr>
          <a:latin typeface="+mn-lt"/>
          <a:ea typeface="+mn-ea"/>
          <a:cs typeface="+mn-cs"/>
        </a:defRPr>
      </a:lvl5pPr>
      <a:lvl6pPr marL="4129551">
        <a:defRPr>
          <a:latin typeface="+mn-lt"/>
          <a:ea typeface="+mn-ea"/>
          <a:cs typeface="+mn-cs"/>
        </a:defRPr>
      </a:lvl6pPr>
      <a:lvl7pPr marL="4955464">
        <a:defRPr>
          <a:latin typeface="+mn-lt"/>
          <a:ea typeface="+mn-ea"/>
          <a:cs typeface="+mn-cs"/>
        </a:defRPr>
      </a:lvl7pPr>
      <a:lvl8pPr marL="5781379">
        <a:defRPr>
          <a:latin typeface="+mn-lt"/>
          <a:ea typeface="+mn-ea"/>
          <a:cs typeface="+mn-cs"/>
        </a:defRPr>
      </a:lvl8pPr>
      <a:lvl9pPr marL="6607301">
        <a:defRPr>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219200" y="549277"/>
            <a:ext cx="21945600" cy="265112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219200" y="3200407"/>
            <a:ext cx="21945600" cy="10515602"/>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22780769" y="916191"/>
            <a:ext cx="384052" cy="392155"/>
          </a:xfrm>
          <a:prstGeom prst="rect">
            <a:avLst/>
          </a:prstGeom>
          <a:ln w="12700">
            <a:miter lim="400000"/>
          </a:ln>
        </p:spPr>
        <p:txBody>
          <a:bodyPr wrap="none" lIns="0" tIns="0" rIns="0" bIns="0">
            <a:spAutoFit/>
          </a:bodyPr>
          <a:lstStyle>
            <a:lvl1pPr algn="r" defTabSz="949542">
              <a:defRPr sz="2500">
                <a:solidFill>
                  <a:srgbClr val="333E47"/>
                </a:solidFill>
              </a:defRPr>
            </a:lvl1pPr>
          </a:lstStyle>
          <a:p>
            <a:fld id="{86CB4B4D-7CA3-9044-876B-883B54F8677D}" type="slidenum">
              <a:t>‹#›</a:t>
            </a:fld>
            <a:endParaRPr/>
          </a:p>
        </p:txBody>
      </p:sp>
    </p:spTree>
    <p:extLst>
      <p:ext uri="{BB962C8B-B14F-4D97-AF65-F5344CB8AC3E}">
        <p14:creationId xmlns:p14="http://schemas.microsoft.com/office/powerpoint/2010/main" val="3479314990"/>
      </p:ext>
    </p:extLst>
  </p:cSld>
  <p:clrMap bg1="lt1" tx1="dk1" bg2="lt2" tx2="dk2" accent1="accent1" accent2="accent2" accent3="accent3" accent4="accent4" accent5="accent5" accent6="accent6" hlink="hlink" folHlink="folHlink"/>
  <p:sldLayoutIdLst>
    <p:sldLayoutId id="2147484310" r:id="rId1"/>
    <p:sldLayoutId id="2147484311" r:id="rId2"/>
    <p:sldLayoutId id="2147484312" r:id="rId3"/>
    <p:sldLayoutId id="2147484313" r:id="rId4"/>
    <p:sldLayoutId id="2147484314" r:id="rId5"/>
    <p:sldLayoutId id="2147484315" r:id="rId6"/>
    <p:sldLayoutId id="2147484316" r:id="rId7"/>
    <p:sldLayoutId id="2147484317" r:id="rId8"/>
    <p:sldLayoutId id="2147484318" r:id="rId9"/>
    <p:sldLayoutId id="2147484319" r:id="rId10"/>
    <p:sldLayoutId id="2147484320" r:id="rId11"/>
    <p:sldLayoutId id="2147484321" r:id="rId12"/>
    <p:sldLayoutId id="2147484322" r:id="rId13"/>
    <p:sldLayoutId id="2147484323" r:id="rId14"/>
    <p:sldLayoutId id="2147484324" r:id="rId15"/>
    <p:sldLayoutId id="2147484325" r:id="rId16"/>
    <p:sldLayoutId id="2147484326" r:id="rId17"/>
    <p:sldLayoutId id="2147484327" r:id="rId18"/>
    <p:sldLayoutId id="2147484328" r:id="rId19"/>
    <p:sldLayoutId id="2147484329" r:id="rId20"/>
    <p:sldLayoutId id="2147484330" r:id="rId21"/>
    <p:sldLayoutId id="2147484331" r:id="rId22"/>
    <p:sldLayoutId id="2147484332" r:id="rId23"/>
    <p:sldLayoutId id="2147484333" r:id="rId24"/>
    <p:sldLayoutId id="2147484334" r:id="rId25"/>
    <p:sldLayoutId id="2147484335" r:id="rId26"/>
    <p:sldLayoutId id="2147484336" r:id="rId27"/>
    <p:sldLayoutId id="2147484337" r:id="rId28"/>
    <p:sldLayoutId id="2147484338" r:id="rId29"/>
    <p:sldLayoutId id="2147484339" r:id="rId30"/>
    <p:sldLayoutId id="2147484340" r:id="rId31"/>
    <p:sldLayoutId id="2147484341" r:id="rId32"/>
    <p:sldLayoutId id="2147484342" r:id="rId33"/>
    <p:sldLayoutId id="2147484343" r:id="rId34"/>
  </p:sldLayoutIdLst>
  <p:transition spd="med"/>
  <p:hf hdr="0" ftr="0" dt="0"/>
  <p:txStyles>
    <p:titleStyle>
      <a:lvl1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1pPr>
      <a:lvl2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4440"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p:titleStyle>
    <p:bodyStyle>
      <a:lvl1pPr marL="0" marR="0" indent="0" algn="l" defTabSz="1104440" rtl="0" latinLnBrk="0">
        <a:lnSpc>
          <a:spcPct val="100000"/>
        </a:lnSpc>
        <a:spcBef>
          <a:spcPts val="1212"/>
        </a:spcBef>
        <a:spcAft>
          <a:spcPts val="0"/>
        </a:spcAft>
        <a:buClrTx/>
        <a:buSzTx/>
        <a:buFontTx/>
        <a:buNone/>
        <a:tabLst/>
        <a:defRPr sz="2500" b="0" i="0" u="none" strike="noStrike" cap="none" spc="0" baseline="0">
          <a:ln>
            <a:noFill/>
          </a:ln>
          <a:solidFill>
            <a:srgbClr val="333F48"/>
          </a:solidFill>
          <a:uFillTx/>
          <a:latin typeface="+mn-lt"/>
          <a:ea typeface="+mn-ea"/>
          <a:cs typeface="+mn-cs"/>
          <a:sym typeface="Calibri"/>
        </a:defRPr>
      </a:lvl1pPr>
      <a:lvl2pPr marL="0" marR="0" indent="0" algn="l" defTabSz="1104440" rtl="0" latinLnBrk="0">
        <a:lnSpc>
          <a:spcPct val="100000"/>
        </a:lnSpc>
        <a:spcBef>
          <a:spcPts val="1212"/>
        </a:spcBef>
        <a:spcAft>
          <a:spcPts val="0"/>
        </a:spcAft>
        <a:buClrTx/>
        <a:buSzTx/>
        <a:buFontTx/>
        <a:buNone/>
        <a:tabLst/>
        <a:defRPr sz="2500" b="0" i="0" u="none" strike="noStrike" cap="none" spc="0" baseline="0">
          <a:ln>
            <a:noFill/>
          </a:ln>
          <a:solidFill>
            <a:srgbClr val="333F48"/>
          </a:solidFill>
          <a:uFillTx/>
          <a:latin typeface="+mn-lt"/>
          <a:ea typeface="+mn-ea"/>
          <a:cs typeface="+mn-cs"/>
          <a:sym typeface="Calibri"/>
        </a:defRPr>
      </a:lvl2pPr>
      <a:lvl3pPr marL="299090" marR="0" indent="-299090" algn="l" defTabSz="1104440" rtl="0" latinLnBrk="0">
        <a:lnSpc>
          <a:spcPct val="100000"/>
        </a:lnSpc>
        <a:spcBef>
          <a:spcPts val="1212"/>
        </a:spcBef>
        <a:spcAft>
          <a:spcPts val="0"/>
        </a:spcAft>
        <a:buClrTx/>
        <a:buSzPct val="100000"/>
        <a:buFontTx/>
        <a:buChar char="-"/>
        <a:tabLst/>
        <a:defRPr sz="2500" b="0" i="0" u="none" strike="noStrike" cap="none" spc="0" baseline="0">
          <a:ln>
            <a:noFill/>
          </a:ln>
          <a:solidFill>
            <a:srgbClr val="333F48"/>
          </a:solidFill>
          <a:uFillTx/>
          <a:latin typeface="+mn-lt"/>
          <a:ea typeface="+mn-ea"/>
          <a:cs typeface="+mn-cs"/>
          <a:sym typeface="Calibri"/>
        </a:defRPr>
      </a:lvl3pPr>
      <a:lvl4pPr marL="598181" marR="0" indent="-299090" algn="l" defTabSz="1104440" rtl="0" latinLnBrk="0">
        <a:lnSpc>
          <a:spcPct val="100000"/>
        </a:lnSpc>
        <a:spcBef>
          <a:spcPts val="1212"/>
        </a:spcBef>
        <a:spcAft>
          <a:spcPts val="0"/>
        </a:spcAft>
        <a:buClrTx/>
        <a:buSzPct val="100000"/>
        <a:buFontTx/>
        <a:buChar char="-"/>
        <a:tabLst/>
        <a:defRPr sz="2500" b="0" i="0" u="none" strike="noStrike" cap="none" spc="0" baseline="0">
          <a:ln>
            <a:noFill/>
          </a:ln>
          <a:solidFill>
            <a:srgbClr val="333F48"/>
          </a:solidFill>
          <a:uFillTx/>
          <a:latin typeface="+mn-lt"/>
          <a:ea typeface="+mn-ea"/>
          <a:cs typeface="+mn-cs"/>
          <a:sym typeface="Calibri"/>
        </a:defRPr>
      </a:lvl4pPr>
      <a:lvl5pPr marL="897245" marR="0" indent="-299090" algn="l" defTabSz="1104440" rtl="0" latinLnBrk="0">
        <a:lnSpc>
          <a:spcPct val="100000"/>
        </a:lnSpc>
        <a:spcBef>
          <a:spcPts val="1212"/>
        </a:spcBef>
        <a:spcAft>
          <a:spcPts val="0"/>
        </a:spcAft>
        <a:buClrTx/>
        <a:buSzPct val="100000"/>
        <a:buFontTx/>
        <a:buChar char="-"/>
        <a:tabLst/>
        <a:defRPr sz="2500" b="0" i="0" u="none" strike="noStrike" cap="none" spc="0" baseline="0">
          <a:ln>
            <a:noFill/>
          </a:ln>
          <a:solidFill>
            <a:srgbClr val="333F48"/>
          </a:solidFill>
          <a:uFillTx/>
          <a:latin typeface="+mn-lt"/>
          <a:ea typeface="+mn-ea"/>
          <a:cs typeface="+mn-cs"/>
          <a:sym typeface="Calibri"/>
        </a:defRPr>
      </a:lvl5pPr>
      <a:lvl6pPr marL="1253322" marR="0" indent="-356095" algn="l" defTabSz="1104440" rtl="0" latinLnBrk="0">
        <a:lnSpc>
          <a:spcPct val="100000"/>
        </a:lnSpc>
        <a:spcBef>
          <a:spcPts val="1212"/>
        </a:spcBef>
        <a:spcAft>
          <a:spcPts val="0"/>
        </a:spcAft>
        <a:buClrTx/>
        <a:buSzPct val="100000"/>
        <a:buFontTx/>
        <a:buChar char="-"/>
        <a:tabLst/>
        <a:defRPr sz="2500" b="0" i="0" u="none" strike="noStrike" cap="none" spc="0" baseline="0">
          <a:ln>
            <a:noFill/>
          </a:ln>
          <a:solidFill>
            <a:srgbClr val="333F48"/>
          </a:solidFill>
          <a:uFillTx/>
          <a:latin typeface="+mn-lt"/>
          <a:ea typeface="+mn-ea"/>
          <a:cs typeface="+mn-cs"/>
          <a:sym typeface="Calibri"/>
        </a:defRPr>
      </a:lvl6pPr>
      <a:lvl7pPr marL="0" marR="0" indent="5697344" algn="l" defTabSz="1104440" rtl="0" latinLnBrk="0">
        <a:lnSpc>
          <a:spcPct val="100000"/>
        </a:lnSpc>
        <a:spcBef>
          <a:spcPts val="1212"/>
        </a:spcBef>
        <a:spcAft>
          <a:spcPts val="0"/>
        </a:spcAft>
        <a:buClrTx/>
        <a:buSzTx/>
        <a:buFontTx/>
        <a:buNone/>
        <a:tabLst/>
        <a:defRPr sz="2500" b="0" i="0" u="none" strike="noStrike" cap="none" spc="0" baseline="0">
          <a:ln>
            <a:noFill/>
          </a:ln>
          <a:solidFill>
            <a:srgbClr val="333F48"/>
          </a:solidFill>
          <a:uFillTx/>
          <a:latin typeface="+mn-lt"/>
          <a:ea typeface="+mn-ea"/>
          <a:cs typeface="+mn-cs"/>
          <a:sym typeface="Calibri"/>
        </a:defRPr>
      </a:lvl7pPr>
      <a:lvl8pPr marL="0" marR="0" indent="6646934" algn="l" defTabSz="1104440" rtl="0" latinLnBrk="0">
        <a:lnSpc>
          <a:spcPct val="100000"/>
        </a:lnSpc>
        <a:spcBef>
          <a:spcPts val="1212"/>
        </a:spcBef>
        <a:spcAft>
          <a:spcPts val="0"/>
        </a:spcAft>
        <a:buClrTx/>
        <a:buSzTx/>
        <a:buFontTx/>
        <a:buNone/>
        <a:tabLst/>
        <a:defRPr sz="2500" b="0" i="0" u="none" strike="noStrike" cap="none" spc="0" baseline="0">
          <a:ln>
            <a:noFill/>
          </a:ln>
          <a:solidFill>
            <a:srgbClr val="333F48"/>
          </a:solidFill>
          <a:uFillTx/>
          <a:latin typeface="+mn-lt"/>
          <a:ea typeface="+mn-ea"/>
          <a:cs typeface="+mn-cs"/>
          <a:sym typeface="Calibri"/>
        </a:defRPr>
      </a:lvl8pPr>
      <a:lvl9pPr marL="0" marR="0" indent="7596500" algn="l" defTabSz="1104440" rtl="0" latinLnBrk="0">
        <a:lnSpc>
          <a:spcPct val="100000"/>
        </a:lnSpc>
        <a:spcBef>
          <a:spcPts val="1212"/>
        </a:spcBef>
        <a:spcAft>
          <a:spcPts val="0"/>
        </a:spcAft>
        <a:buClrTx/>
        <a:buSzTx/>
        <a:buFontTx/>
        <a:buNone/>
        <a:tabLst/>
        <a:defRPr sz="2500" b="0" i="0" u="none" strike="noStrike" cap="none" spc="0" baseline="0">
          <a:ln>
            <a:noFill/>
          </a:ln>
          <a:solidFill>
            <a:srgbClr val="333F48"/>
          </a:solidFill>
          <a:uFillTx/>
          <a:latin typeface="+mn-lt"/>
          <a:ea typeface="+mn-ea"/>
          <a:cs typeface="+mn-cs"/>
          <a:sym typeface="Calibri"/>
        </a:defRPr>
      </a:lvl9pPr>
    </p:bodyStyle>
    <p:otherStyle>
      <a:lvl1pPr marL="0" marR="0" indent="0"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1pPr>
      <a:lvl2pPr marL="0" marR="0" indent="551339"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2pPr>
      <a:lvl3pPr marL="0" marR="0" indent="1102697"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3pPr>
      <a:lvl4pPr marL="0" marR="0" indent="1654049"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4pPr>
      <a:lvl5pPr marL="0" marR="0" indent="2205409"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5pPr>
      <a:lvl6pPr marL="0" marR="0" indent="2756758"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6pPr>
      <a:lvl7pPr marL="0" marR="0" indent="3308109"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7pPr>
      <a:lvl8pPr marL="0" marR="0" indent="3859455"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8pPr>
      <a:lvl9pPr marL="0" marR="0" indent="4410804" algn="r" defTabSz="949542" rtl="0" latinLnBrk="0">
        <a:lnSpc>
          <a:spcPct val="100000"/>
        </a:lnSpc>
        <a:spcBef>
          <a:spcPts val="0"/>
        </a:spcBef>
        <a:spcAft>
          <a:spcPts val="0"/>
        </a:spcAft>
        <a:buClrTx/>
        <a:buSzTx/>
        <a:buFontTx/>
        <a:buNone/>
        <a:tabLst/>
        <a:defRPr sz="25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219200" y="549275"/>
            <a:ext cx="21945600" cy="265112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219200" y="3200401"/>
            <a:ext cx="21945600" cy="10515602"/>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22579582" y="916097"/>
            <a:ext cx="585223" cy="597571"/>
          </a:xfrm>
          <a:prstGeom prst="rect">
            <a:avLst/>
          </a:prstGeom>
          <a:ln w="12700">
            <a:miter lim="400000"/>
          </a:ln>
        </p:spPr>
        <p:txBody>
          <a:bodyPr wrap="none" lIns="0" tIns="0" rIns="0" bIns="0">
            <a:spAutoFit/>
          </a:bodyPr>
          <a:lstStyle>
            <a:lvl1pPr algn="r" defTabSz="952633">
              <a:defRPr sz="3900">
                <a:solidFill>
                  <a:srgbClr val="333E47"/>
                </a:solidFill>
              </a:defRPr>
            </a:lvl1pPr>
          </a:lstStyle>
          <a:p>
            <a:fld id="{86CB4B4D-7CA3-9044-876B-883B54F8677D}" type="slidenum">
              <a:rPr lang="uk-UA" smtClean="0">
                <a:latin typeface="Calibri"/>
                <a:ea typeface="Calibri"/>
                <a:cs typeface="Calibri"/>
                <a:sym typeface="Calibri"/>
              </a:rPr>
              <a:pPr/>
              <a:t>‹#›</a:t>
            </a:fld>
            <a:endParaRPr lang="uk-UA" dirty="0">
              <a:latin typeface="Calibri"/>
              <a:ea typeface="Calibri"/>
              <a:cs typeface="Calibri"/>
              <a:sym typeface="Calibri"/>
            </a:endParaRPr>
          </a:p>
        </p:txBody>
      </p:sp>
    </p:spTree>
    <p:extLst>
      <p:ext uri="{BB962C8B-B14F-4D97-AF65-F5344CB8AC3E}">
        <p14:creationId xmlns:p14="http://schemas.microsoft.com/office/powerpoint/2010/main" val="1683813536"/>
      </p:ext>
    </p:extLst>
  </p:cSld>
  <p:clrMap bg1="lt1" tx1="dk1" bg2="lt2" tx2="dk2" accent1="accent1" accent2="accent2" accent3="accent3" accent4="accent4" accent5="accent5" accent6="accent6" hlink="hlink" folHlink="folHlink"/>
  <p:sldLayoutIdLst>
    <p:sldLayoutId id="2147484697"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 id="2147484716" r:id="rId19"/>
    <p:sldLayoutId id="2147484717" r:id="rId20"/>
    <p:sldLayoutId id="2147484718" r:id="rId21"/>
    <p:sldLayoutId id="2147484719" r:id="rId22"/>
    <p:sldLayoutId id="2147484720" r:id="rId23"/>
    <p:sldLayoutId id="2147484721" r:id="rId24"/>
    <p:sldLayoutId id="2147484722" r:id="rId25"/>
    <p:sldLayoutId id="2147484723" r:id="rId26"/>
    <p:sldLayoutId id="2147484724" r:id="rId27"/>
    <p:sldLayoutId id="2147484725" r:id="rId28"/>
    <p:sldLayoutId id="2147484726" r:id="rId29"/>
    <p:sldLayoutId id="2147484727" r:id="rId30"/>
    <p:sldLayoutId id="2147484728" r:id="rId31"/>
    <p:sldLayoutId id="2147484729" r:id="rId32"/>
    <p:sldLayoutId id="2147484730" r:id="rId33"/>
    <p:sldLayoutId id="2147484731" r:id="rId34"/>
    <p:sldLayoutId id="2147484732" r:id="rId35"/>
    <p:sldLayoutId id="2147484733" r:id="rId36"/>
    <p:sldLayoutId id="2147484734" r:id="rId37"/>
    <p:sldLayoutId id="2147484735" r:id="rId38"/>
    <p:sldLayoutId id="2147484736" r:id="rId39"/>
    <p:sldLayoutId id="2147484737" r:id="rId40"/>
    <p:sldLayoutId id="2147484738" r:id="rId41"/>
    <p:sldLayoutId id="2147484739" r:id="rId42"/>
    <p:sldLayoutId id="2147484740" r:id="rId43"/>
    <p:sldLayoutId id="2147484741" r:id="rId44"/>
    <p:sldLayoutId id="2147484742" r:id="rId45"/>
    <p:sldLayoutId id="2147484743" r:id="rId46"/>
    <p:sldLayoutId id="2147484744" r:id="rId47"/>
    <p:sldLayoutId id="2147484745" r:id="rId48"/>
    <p:sldLayoutId id="2147484746" r:id="rId49"/>
    <p:sldLayoutId id="2147484747" r:id="rId50"/>
    <p:sldLayoutId id="2147484748" r:id="rId51"/>
  </p:sldLayoutIdLst>
  <p:transition spd="med"/>
  <p:hf hdr="0" ftr="0" dt="0"/>
  <p:txStyles>
    <p:titleStyle>
      <a:lvl1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1pPr>
      <a:lvl2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8014"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p:titleStyle>
    <p:bodyStyle>
      <a:lvl1pPr marL="0" marR="0" indent="0" algn="l" defTabSz="1108014"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1pPr>
      <a:lvl2pPr marL="0" marR="0" indent="0" algn="l" defTabSz="1108014"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2pPr>
      <a:lvl3pPr marL="300046" marR="0" indent="-300046" algn="l" defTabSz="1108014"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3pPr>
      <a:lvl4pPr marL="600088" marR="0" indent="-300046" algn="l" defTabSz="1108014"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4pPr>
      <a:lvl5pPr marL="900126" marR="0" indent="-300046" algn="l" defTabSz="1108014"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5pPr>
      <a:lvl6pPr marL="1257371" marR="0" indent="-357239" algn="l" defTabSz="1108014"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6pPr>
      <a:lvl7pPr marL="0" marR="0" indent="5715797" algn="l" defTabSz="1108014"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7pPr>
      <a:lvl8pPr marL="0" marR="0" indent="6668439" algn="l" defTabSz="1108014"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8pPr>
      <a:lvl9pPr marL="0" marR="0" indent="7621088" algn="l" defTabSz="1108014"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9pPr>
    </p:bodyStyle>
    <p:otherStyle>
      <a:lvl1pPr marL="0" marR="0" indent="0"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1pPr>
      <a:lvl2pPr marL="0" marR="0" indent="553125"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2pPr>
      <a:lvl3pPr marL="0" marR="0" indent="1106272"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3pPr>
      <a:lvl4pPr marL="0" marR="0" indent="1659407"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4pPr>
      <a:lvl5pPr marL="0" marR="0" indent="2212551"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5pPr>
      <a:lvl6pPr marL="0" marR="0" indent="2765688"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6pPr>
      <a:lvl7pPr marL="0" marR="0" indent="3318817"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7pPr>
      <a:lvl8pPr marL="0" marR="0" indent="3871948"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8pPr>
      <a:lvl9pPr marL="0" marR="0" indent="4425087" algn="r" defTabSz="952633"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2"/>
            <a:ext cx="21005799" cy="2286000"/>
          </a:xfrm>
          <a:prstGeom prst="rect">
            <a:avLst/>
          </a:prstGeom>
          <a:ln w="12700">
            <a:miter lim="400000"/>
          </a:ln>
          <a:extLst>
            <a:ext uri="{C572A759-6A51-4108-AA02-DFA0A04FC94B}">
              <ma14:wrappingTextBoxFlag xmlns="" xmlns:ma14="http://schemas.microsoft.com/office/mac/drawingml/2011/main" val="1"/>
            </a:ext>
          </a:extLst>
        </p:spPr>
        <p:txBody>
          <a:bodyPr lIns="50748" tIns="50748" rIns="50748" bIns="50748" anchor="ctr">
            <a:normAutofit/>
          </a:bodyPr>
          <a:lstStyle/>
          <a:p>
            <a:r>
              <a:t>Title Text</a:t>
            </a:r>
          </a:p>
        </p:txBody>
      </p:sp>
      <p:sp>
        <p:nvSpPr>
          <p:cNvPr id="3" name="Shape 3"/>
          <p:cNvSpPr>
            <a:spLocks noGrp="1"/>
          </p:cNvSpPr>
          <p:nvPr>
            <p:ph type="body" idx="1"/>
          </p:nvPr>
        </p:nvSpPr>
        <p:spPr>
          <a:xfrm>
            <a:off x="1689103" y="3238501"/>
            <a:ext cx="21005799" cy="9207500"/>
          </a:xfrm>
          <a:prstGeom prst="rect">
            <a:avLst/>
          </a:prstGeom>
          <a:ln w="12700">
            <a:miter lim="400000"/>
          </a:ln>
          <a:extLst>
            <a:ext uri="{C572A759-6A51-4108-AA02-DFA0A04FC94B}">
              <ma14:wrappingTextBoxFlag xmlns="" xmlns:ma14="http://schemas.microsoft.com/office/mac/drawingml/2011/main" val="1"/>
            </a:ext>
          </a:extLst>
        </p:spPr>
        <p:txBody>
          <a:bodyPr lIns="50748" tIns="50748" rIns="50748" bIns="50748"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26867" y="13081029"/>
            <a:ext cx="517574" cy="475861"/>
          </a:xfrm>
          <a:prstGeom prst="rect">
            <a:avLst/>
          </a:prstGeom>
          <a:ln w="12700">
            <a:miter lim="400000"/>
          </a:ln>
        </p:spPr>
        <p:txBody>
          <a:bodyPr wrap="none" lIns="50748" tIns="50748" rIns="50748" bIns="50748">
            <a:spAutoFit/>
          </a:bodyPr>
          <a:lstStyle>
            <a:lvl1pPr>
              <a:defRPr sz="2400"/>
            </a:lvl1pPr>
          </a:lstStyle>
          <a:p>
            <a:pPr defTabSz="824675"/>
            <a:fld id="{86CB4B4D-7CA3-9044-876B-883B54F8677D}" type="slidenum">
              <a:rPr lang="uk-UA" smtClean="0">
                <a:latin typeface="Helvetica Light"/>
                <a:ea typeface="Helvetica Light"/>
                <a:cs typeface="Helvetica Light"/>
              </a:rPr>
              <a:pPr defTabSz="824675"/>
              <a:t>‹#›</a:t>
            </a:fld>
            <a:endParaRPr lang="uk-UA" dirty="0">
              <a:latin typeface="Helvetica Light"/>
              <a:ea typeface="Helvetica Light"/>
              <a:cs typeface="Helvetica Light"/>
            </a:endParaRPr>
          </a:p>
        </p:txBody>
      </p:sp>
    </p:spTree>
    <p:extLst>
      <p:ext uri="{BB962C8B-B14F-4D97-AF65-F5344CB8AC3E}">
        <p14:creationId xmlns:p14="http://schemas.microsoft.com/office/powerpoint/2010/main" val="3761560302"/>
      </p:ext>
    </p:extLst>
  </p:cSld>
  <p:clrMap bg1="lt1" tx1="dk1" bg2="lt2" tx2="dk2" accent1="accent1" accent2="accent2" accent3="accent3" accent4="accent4" accent5="accent5" accent6="accent6" hlink="hlink" folHlink="folHlink"/>
  <p:sldLayoutIdLst>
    <p:sldLayoutId id="2147484750" r:id="rId1"/>
    <p:sldLayoutId id="2147484751" r:id="rId2"/>
    <p:sldLayoutId id="2147484752" r:id="rId3"/>
    <p:sldLayoutId id="2147484753" r:id="rId4"/>
    <p:sldLayoutId id="2147484754" r:id="rId5"/>
    <p:sldLayoutId id="2147484755" r:id="rId6"/>
    <p:sldLayoutId id="2147484756" r:id="rId7"/>
    <p:sldLayoutId id="2147484757" r:id="rId8"/>
    <p:sldLayoutId id="2147484758" r:id="rId9"/>
    <p:sldLayoutId id="2147484759" r:id="rId10"/>
    <p:sldLayoutId id="2147484760" r:id="rId11"/>
    <p:sldLayoutId id="2147484761" r:id="rId12"/>
    <p:sldLayoutId id="2147484762" r:id="rId13"/>
    <p:sldLayoutId id="2147484763" r:id="rId14"/>
    <p:sldLayoutId id="2147484764" r:id="rId15"/>
    <p:sldLayoutId id="2147484765" r:id="rId16"/>
    <p:sldLayoutId id="2147484766" r:id="rId17"/>
    <p:sldLayoutId id="2147484767" r:id="rId18"/>
  </p:sldLayoutIdLst>
  <p:transition spd="med"/>
  <p:hf hdr="0" ftr="0" dt="0"/>
  <p:txStyles>
    <p:titleStyle>
      <a:lvl1pPr marL="0" marR="0" indent="0"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371"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6741"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114"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3482"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1855"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0224"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598592"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6965" algn="ctr" defTabSz="824675"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360"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68725"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3082"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37451"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1811"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06170"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0539"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74902"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09256" marR="0" indent="-634360" algn="l" defTabSz="824675" rtl="0" latinLnBrk="0">
        <a:lnSpc>
          <a:spcPct val="100000"/>
        </a:lnSpc>
        <a:spcBef>
          <a:spcPts val="5899"/>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371"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6741"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114"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3482"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1855"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0224"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598592"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6965" algn="ctr" defTabSz="824675"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219200" y="549275"/>
            <a:ext cx="21945600" cy="265112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219200" y="3200401"/>
            <a:ext cx="21945600" cy="10515602"/>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22579582" y="916083"/>
            <a:ext cx="585223" cy="597571"/>
          </a:xfrm>
          <a:prstGeom prst="rect">
            <a:avLst/>
          </a:prstGeom>
          <a:ln w="12700">
            <a:miter lim="400000"/>
          </a:ln>
        </p:spPr>
        <p:txBody>
          <a:bodyPr wrap="none" lIns="0" tIns="0" rIns="0" bIns="0">
            <a:spAutoFit/>
          </a:bodyPr>
          <a:lstStyle>
            <a:lvl1pPr algn="r" defTabSz="953071">
              <a:defRPr sz="3900">
                <a:solidFill>
                  <a:srgbClr val="333E47"/>
                </a:solidFill>
              </a:defRPr>
            </a:lvl1pPr>
          </a:lstStyle>
          <a:p>
            <a:fld id="{86CB4B4D-7CA3-9044-876B-883B54F8677D}" type="slidenum">
              <a:rPr lang="uk-UA" smtClean="0">
                <a:latin typeface="Calibri"/>
                <a:ea typeface="Calibri"/>
                <a:cs typeface="Calibri"/>
                <a:sym typeface="Calibri"/>
              </a:rPr>
              <a:pPr/>
              <a:t>‹#›</a:t>
            </a:fld>
            <a:endParaRPr lang="uk-UA" dirty="0">
              <a:latin typeface="Calibri"/>
              <a:ea typeface="Calibri"/>
              <a:cs typeface="Calibri"/>
              <a:sym typeface="Calibri"/>
            </a:endParaRPr>
          </a:p>
        </p:txBody>
      </p:sp>
    </p:spTree>
    <p:extLst>
      <p:ext uri="{BB962C8B-B14F-4D97-AF65-F5344CB8AC3E}">
        <p14:creationId xmlns:p14="http://schemas.microsoft.com/office/powerpoint/2010/main" val="224917842"/>
      </p:ext>
    </p:extLst>
  </p:cSld>
  <p:clrMap bg1="lt1" tx1="dk1" bg2="lt2" tx2="dk2" accent1="accent1" accent2="accent2" accent3="accent3" accent4="accent4" accent5="accent5" accent6="accent6" hlink="hlink" folHlink="folHlink"/>
  <p:sldLayoutIdLst>
    <p:sldLayoutId id="2147484769" r:id="rId1"/>
    <p:sldLayoutId id="2147484770" r:id="rId2"/>
    <p:sldLayoutId id="2147484771" r:id="rId3"/>
    <p:sldLayoutId id="2147484772" r:id="rId4"/>
    <p:sldLayoutId id="2147484773" r:id="rId5"/>
    <p:sldLayoutId id="2147484774" r:id="rId6"/>
    <p:sldLayoutId id="2147484775" r:id="rId7"/>
    <p:sldLayoutId id="2147484776" r:id="rId8"/>
    <p:sldLayoutId id="2147484777" r:id="rId9"/>
    <p:sldLayoutId id="2147484778" r:id="rId10"/>
    <p:sldLayoutId id="2147484779" r:id="rId11"/>
    <p:sldLayoutId id="2147484780" r:id="rId12"/>
    <p:sldLayoutId id="2147484781" r:id="rId13"/>
    <p:sldLayoutId id="2147484782" r:id="rId14"/>
    <p:sldLayoutId id="2147484783" r:id="rId15"/>
    <p:sldLayoutId id="2147484784" r:id="rId16"/>
    <p:sldLayoutId id="2147484785" r:id="rId17"/>
    <p:sldLayoutId id="2147484786" r:id="rId18"/>
    <p:sldLayoutId id="2147484787" r:id="rId19"/>
    <p:sldLayoutId id="2147484788" r:id="rId20"/>
    <p:sldLayoutId id="2147484789" r:id="rId21"/>
    <p:sldLayoutId id="2147484790" r:id="rId22"/>
    <p:sldLayoutId id="2147484791" r:id="rId23"/>
    <p:sldLayoutId id="2147484792" r:id="rId24"/>
    <p:sldLayoutId id="2147484793" r:id="rId25"/>
    <p:sldLayoutId id="2147484794" r:id="rId26"/>
    <p:sldLayoutId id="2147484795" r:id="rId27"/>
    <p:sldLayoutId id="2147484796" r:id="rId28"/>
    <p:sldLayoutId id="2147484797" r:id="rId29"/>
    <p:sldLayoutId id="2147484798" r:id="rId30"/>
    <p:sldLayoutId id="2147484799" r:id="rId31"/>
    <p:sldLayoutId id="2147484800" r:id="rId32"/>
    <p:sldLayoutId id="2147484801" r:id="rId33"/>
    <p:sldLayoutId id="2147484802" r:id="rId34"/>
    <p:sldLayoutId id="2147484803" r:id="rId35"/>
    <p:sldLayoutId id="2147484804" r:id="rId36"/>
    <p:sldLayoutId id="2147484805" r:id="rId37"/>
    <p:sldLayoutId id="2147484806" r:id="rId38"/>
    <p:sldLayoutId id="2147484807" r:id="rId39"/>
    <p:sldLayoutId id="2147484808" r:id="rId40"/>
    <p:sldLayoutId id="2147484809" r:id="rId41"/>
    <p:sldLayoutId id="2147484810" r:id="rId42"/>
    <p:sldLayoutId id="2147484811" r:id="rId43"/>
    <p:sldLayoutId id="2147484812" r:id="rId44"/>
    <p:sldLayoutId id="2147484813" r:id="rId45"/>
    <p:sldLayoutId id="2147484814" r:id="rId46"/>
    <p:sldLayoutId id="2147484815" r:id="rId47"/>
    <p:sldLayoutId id="2147484816" r:id="rId48"/>
    <p:sldLayoutId id="2147484817" r:id="rId49"/>
    <p:sldLayoutId id="2147484818" r:id="rId50"/>
    <p:sldLayoutId id="2147484819" r:id="rId51"/>
    <p:sldLayoutId id="2147484820" r:id="rId52"/>
  </p:sldLayoutIdLst>
  <p:transition spd="med"/>
  <p:hf hdr="0" ftr="0" dt="0"/>
  <p:txStyles>
    <p:titleStyle>
      <a:lvl1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1pPr>
      <a:lvl2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8521"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p:titleStyle>
    <p:bodyStyle>
      <a:lvl1pPr marL="0" marR="0" indent="0" algn="l" defTabSz="110852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1pPr>
      <a:lvl2pPr marL="0" marR="0" indent="0" algn="l" defTabSz="110852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2pPr>
      <a:lvl3pPr marL="300182" marR="0" indent="-300182" algn="l" defTabSz="110852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3pPr>
      <a:lvl4pPr marL="600360" marR="0" indent="-300182" algn="l" defTabSz="110852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4pPr>
      <a:lvl5pPr marL="900540" marR="0" indent="-300182" algn="l" defTabSz="110852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5pPr>
      <a:lvl6pPr marL="1257946" marR="0" indent="-357401" algn="l" defTabSz="1108521"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6pPr>
      <a:lvl7pPr marL="0" marR="0" indent="5718422" algn="l" defTabSz="110852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7pPr>
      <a:lvl8pPr marL="0" marR="0" indent="6671494" algn="l" defTabSz="110852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8pPr>
      <a:lvl9pPr marL="0" marR="0" indent="7624582" algn="l" defTabSz="1108521"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9pPr>
    </p:bodyStyle>
    <p:otherStyle>
      <a:lvl1pPr marL="0" marR="0" indent="0"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1pPr>
      <a:lvl2pPr marL="0" marR="0" indent="553379"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2pPr>
      <a:lvl3pPr marL="0" marR="0" indent="1106779"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3pPr>
      <a:lvl4pPr marL="0" marR="0" indent="1660167"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4pPr>
      <a:lvl5pPr marL="0" marR="0" indent="2213565"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5pPr>
      <a:lvl6pPr marL="0" marR="0" indent="2766956"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6pPr>
      <a:lvl7pPr marL="0" marR="0" indent="3320338"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7pPr>
      <a:lvl8pPr marL="0" marR="0" indent="3873723"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8pPr>
      <a:lvl9pPr marL="0" marR="0" indent="4427115" algn="r" defTabSz="953071"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219200" y="549275"/>
            <a:ext cx="21945600" cy="265112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219200" y="3200401"/>
            <a:ext cx="21945600" cy="10515602"/>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22579582" y="916077"/>
            <a:ext cx="585223" cy="597571"/>
          </a:xfrm>
          <a:prstGeom prst="rect">
            <a:avLst/>
          </a:prstGeom>
          <a:ln w="12700">
            <a:miter lim="400000"/>
          </a:ln>
        </p:spPr>
        <p:txBody>
          <a:bodyPr wrap="none" lIns="0" tIns="0" rIns="0" bIns="0">
            <a:spAutoFit/>
          </a:bodyPr>
          <a:lstStyle>
            <a:lvl1pPr algn="r" defTabSz="953270">
              <a:defRPr sz="3900">
                <a:solidFill>
                  <a:srgbClr val="333E47"/>
                </a:solidFill>
              </a:defRPr>
            </a:lvl1pPr>
          </a:lstStyle>
          <a:p>
            <a:fld id="{86CB4B4D-7CA3-9044-876B-883B54F8677D}" type="slidenum">
              <a:rPr lang="uk-UA" smtClean="0">
                <a:latin typeface="Calibri"/>
                <a:ea typeface="Calibri"/>
                <a:cs typeface="Calibri"/>
                <a:sym typeface="Calibri"/>
              </a:rPr>
              <a:pPr/>
              <a:t>‹#›</a:t>
            </a:fld>
            <a:endParaRPr lang="uk-UA" dirty="0">
              <a:latin typeface="Calibri"/>
              <a:ea typeface="Calibri"/>
              <a:cs typeface="Calibri"/>
              <a:sym typeface="Calibri"/>
            </a:endParaRPr>
          </a:p>
        </p:txBody>
      </p:sp>
    </p:spTree>
    <p:extLst>
      <p:ext uri="{BB962C8B-B14F-4D97-AF65-F5344CB8AC3E}">
        <p14:creationId xmlns:p14="http://schemas.microsoft.com/office/powerpoint/2010/main" val="2588792686"/>
      </p:ext>
    </p:extLst>
  </p:cSld>
  <p:clrMap bg1="lt1" tx1="dk1" bg2="lt2" tx2="dk2" accent1="accent1" accent2="accent2" accent3="accent3" accent4="accent4" accent5="accent5" accent6="accent6" hlink="hlink" folHlink="folHlink"/>
  <p:sldLayoutIdLst>
    <p:sldLayoutId id="2147484822" r:id="rId1"/>
    <p:sldLayoutId id="2147484823" r:id="rId2"/>
    <p:sldLayoutId id="2147484824" r:id="rId3"/>
    <p:sldLayoutId id="2147484825" r:id="rId4"/>
    <p:sldLayoutId id="2147484826" r:id="rId5"/>
    <p:sldLayoutId id="2147484827" r:id="rId6"/>
    <p:sldLayoutId id="2147484828" r:id="rId7"/>
    <p:sldLayoutId id="2147484829" r:id="rId8"/>
    <p:sldLayoutId id="2147484830" r:id="rId9"/>
    <p:sldLayoutId id="2147484831" r:id="rId10"/>
    <p:sldLayoutId id="2147484832" r:id="rId11"/>
    <p:sldLayoutId id="2147484833" r:id="rId12"/>
    <p:sldLayoutId id="2147484834" r:id="rId13"/>
    <p:sldLayoutId id="2147484835" r:id="rId14"/>
    <p:sldLayoutId id="2147484836" r:id="rId15"/>
    <p:sldLayoutId id="2147484837" r:id="rId16"/>
    <p:sldLayoutId id="2147484838" r:id="rId17"/>
    <p:sldLayoutId id="2147484839" r:id="rId18"/>
    <p:sldLayoutId id="2147484840" r:id="rId19"/>
    <p:sldLayoutId id="2147484841" r:id="rId20"/>
    <p:sldLayoutId id="2147484842" r:id="rId21"/>
    <p:sldLayoutId id="2147484843" r:id="rId22"/>
    <p:sldLayoutId id="2147484844" r:id="rId23"/>
    <p:sldLayoutId id="2147484845" r:id="rId24"/>
    <p:sldLayoutId id="2147484846" r:id="rId25"/>
    <p:sldLayoutId id="2147484847" r:id="rId26"/>
    <p:sldLayoutId id="2147484848" r:id="rId27"/>
    <p:sldLayoutId id="2147484849" r:id="rId28"/>
    <p:sldLayoutId id="2147484850" r:id="rId29"/>
    <p:sldLayoutId id="2147484851" r:id="rId30"/>
    <p:sldLayoutId id="2147484852" r:id="rId31"/>
    <p:sldLayoutId id="2147484853" r:id="rId32"/>
    <p:sldLayoutId id="2147484854" r:id="rId33"/>
    <p:sldLayoutId id="2147484855" r:id="rId34"/>
    <p:sldLayoutId id="2147484856" r:id="rId35"/>
    <p:sldLayoutId id="2147484857" r:id="rId36"/>
    <p:sldLayoutId id="2147484858" r:id="rId37"/>
    <p:sldLayoutId id="2147484859" r:id="rId38"/>
    <p:sldLayoutId id="2147484860" r:id="rId39"/>
    <p:sldLayoutId id="2147484861" r:id="rId40"/>
    <p:sldLayoutId id="2147484862" r:id="rId41"/>
    <p:sldLayoutId id="2147484863" r:id="rId42"/>
    <p:sldLayoutId id="2147484864" r:id="rId43"/>
    <p:sldLayoutId id="2147484865" r:id="rId44"/>
    <p:sldLayoutId id="2147484866" r:id="rId45"/>
    <p:sldLayoutId id="2147484867" r:id="rId46"/>
    <p:sldLayoutId id="2147484868" r:id="rId47"/>
    <p:sldLayoutId id="2147484869" r:id="rId48"/>
    <p:sldLayoutId id="2147484870" r:id="rId49"/>
    <p:sldLayoutId id="2147484871" r:id="rId50"/>
    <p:sldLayoutId id="2147484872" r:id="rId51"/>
    <p:sldLayoutId id="2147484873" r:id="rId52"/>
  </p:sldLayoutIdLst>
  <p:transition spd="med"/>
  <p:hf hdr="0" ftr="0" dt="0"/>
  <p:txStyles>
    <p:titleStyle>
      <a:lvl1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1pPr>
      <a:lvl2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2pPr>
      <a:lvl3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3pPr>
      <a:lvl4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4pPr>
      <a:lvl5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5pPr>
      <a:lvl6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6pPr>
      <a:lvl7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7pPr>
      <a:lvl8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8pPr>
      <a:lvl9pPr marL="0" marR="0" indent="0" algn="l" defTabSz="1108752" rtl="0" latinLnBrk="0">
        <a:lnSpc>
          <a:spcPct val="80000"/>
        </a:lnSpc>
        <a:spcBef>
          <a:spcPts val="0"/>
        </a:spcBef>
        <a:spcAft>
          <a:spcPts val="0"/>
        </a:spcAft>
        <a:buClrTx/>
        <a:buSzTx/>
        <a:buFontTx/>
        <a:buNone/>
        <a:tabLst/>
        <a:defRPr sz="3600" b="1" i="0" u="none" strike="noStrike" cap="none" spc="0" baseline="0">
          <a:ln>
            <a:noFill/>
          </a:ln>
          <a:solidFill>
            <a:srgbClr val="333F48"/>
          </a:solidFill>
          <a:uFillTx/>
          <a:latin typeface="+mn-lt"/>
          <a:ea typeface="+mn-ea"/>
          <a:cs typeface="+mn-cs"/>
          <a:sym typeface="Calibri"/>
        </a:defRPr>
      </a:lvl9pPr>
    </p:titleStyle>
    <p:bodyStyle>
      <a:lvl1pPr marL="0" marR="0" indent="0" algn="l" defTabSz="1108752"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1pPr>
      <a:lvl2pPr marL="0" marR="0" indent="0" algn="l" defTabSz="1108752"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2pPr>
      <a:lvl3pPr marL="300243" marR="0" indent="-300243" algn="l" defTabSz="1108752"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3pPr>
      <a:lvl4pPr marL="600483" marR="0" indent="-300243" algn="l" defTabSz="1108752"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4pPr>
      <a:lvl5pPr marL="900728" marR="0" indent="-300243" algn="l" defTabSz="1108752"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5pPr>
      <a:lvl6pPr marL="1258208" marR="0" indent="-357475" algn="l" defTabSz="1108752" rtl="0" latinLnBrk="0">
        <a:lnSpc>
          <a:spcPct val="100000"/>
        </a:lnSpc>
        <a:spcBef>
          <a:spcPts val="1213"/>
        </a:spcBef>
        <a:spcAft>
          <a:spcPts val="0"/>
        </a:spcAft>
        <a:buClrTx/>
        <a:buSzPct val="100000"/>
        <a:buFontTx/>
        <a:buChar char="-"/>
        <a:tabLst/>
        <a:defRPr sz="2700" b="0" i="0" u="none" strike="noStrike" cap="none" spc="0" baseline="0">
          <a:ln>
            <a:noFill/>
          </a:ln>
          <a:solidFill>
            <a:srgbClr val="333F48"/>
          </a:solidFill>
          <a:uFillTx/>
          <a:latin typeface="+mn-lt"/>
          <a:ea typeface="+mn-ea"/>
          <a:cs typeface="+mn-cs"/>
          <a:sym typeface="Calibri"/>
        </a:defRPr>
      </a:lvl6pPr>
      <a:lvl7pPr marL="0" marR="0" indent="5719617" algn="l" defTabSz="1108752"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7pPr>
      <a:lvl8pPr marL="0" marR="0" indent="6672889" algn="l" defTabSz="1108752"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8pPr>
      <a:lvl9pPr marL="0" marR="0" indent="7626171" algn="l" defTabSz="1108752" rtl="0" latinLnBrk="0">
        <a:lnSpc>
          <a:spcPct val="100000"/>
        </a:lnSpc>
        <a:spcBef>
          <a:spcPts val="1213"/>
        </a:spcBef>
        <a:spcAft>
          <a:spcPts val="0"/>
        </a:spcAft>
        <a:buClrTx/>
        <a:buSzTx/>
        <a:buFontTx/>
        <a:buNone/>
        <a:tabLst/>
        <a:defRPr sz="2700" b="0" i="0" u="none" strike="noStrike" cap="none" spc="0" baseline="0">
          <a:ln>
            <a:noFill/>
          </a:ln>
          <a:solidFill>
            <a:srgbClr val="333F48"/>
          </a:solidFill>
          <a:uFillTx/>
          <a:latin typeface="+mn-lt"/>
          <a:ea typeface="+mn-ea"/>
          <a:cs typeface="+mn-cs"/>
          <a:sym typeface="Calibri"/>
        </a:defRPr>
      </a:lvl9pPr>
    </p:bodyStyle>
    <p:otherStyle>
      <a:lvl1pPr marL="0" marR="0" indent="0"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1pPr>
      <a:lvl2pPr marL="0" marR="0" indent="553494"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2pPr>
      <a:lvl3pPr marL="0" marR="0" indent="1107010"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3pPr>
      <a:lvl4pPr marL="0" marR="0" indent="1660513"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4pPr>
      <a:lvl5pPr marL="0" marR="0" indent="2214026"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5pPr>
      <a:lvl6pPr marL="0" marR="0" indent="2767532"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6pPr>
      <a:lvl7pPr marL="0" marR="0" indent="3321030"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7pPr>
      <a:lvl8pPr marL="0" marR="0" indent="3874530"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8pPr>
      <a:lvl9pPr marL="0" marR="0" indent="4428037" algn="r" defTabSz="953270" rtl="0" latinLnBrk="0">
        <a:lnSpc>
          <a:spcPct val="100000"/>
        </a:lnSpc>
        <a:spcBef>
          <a:spcPts val="0"/>
        </a:spcBef>
        <a:spcAft>
          <a:spcPts val="0"/>
        </a:spcAft>
        <a:buClrTx/>
        <a:buSzTx/>
        <a:buFontTx/>
        <a:buNone/>
        <a:tabLst/>
        <a:defRPr sz="27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18.jpeg"/><Relationship Id="rId5" Type="http://schemas.openxmlformats.org/officeDocument/2006/relationships/image" Target="../media/image17.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35.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 Id="rId9"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5.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35.xml"/><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39.xml"/><Relationship Id="rId5" Type="http://schemas.openxmlformats.org/officeDocument/2006/relationships/image" Target="../media/image25.pn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35.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5.xml"/><Relationship Id="rId6" Type="http://schemas.openxmlformats.org/officeDocument/2006/relationships/image" Target="../media/image41.jpeg"/><Relationship Id="rId5" Type="http://schemas.openxmlformats.org/officeDocument/2006/relationships/image" Target="../media/image26.png"/><Relationship Id="rId4" Type="http://schemas.openxmlformats.org/officeDocument/2006/relationships/image" Target="../media/image40.jpeg"/></Relationships>
</file>

<file path=ppt/slides/_rels/slide1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7.xml"/><Relationship Id="rId1" Type="http://schemas.openxmlformats.org/officeDocument/2006/relationships/slideLayout" Target="../slideLayouts/slideLayout270.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8.xml"/><Relationship Id="rId1" Type="http://schemas.openxmlformats.org/officeDocument/2006/relationships/slideLayout" Target="../slideLayouts/slideLayout51.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slideLayout" Target="../slideLayouts/slideLayout5.xml"/><Relationship Id="rId7" Type="http://schemas.openxmlformats.org/officeDocument/2006/relationships/chart" Target="../charts/char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9.emf"/><Relationship Id="rId5" Type="http://schemas.openxmlformats.org/officeDocument/2006/relationships/oleObject" Target="../embeddings/oleObject1.bin"/><Relationship Id="rId10" Type="http://schemas.openxmlformats.org/officeDocument/2006/relationships/image" Target="../media/image18.jpeg"/><Relationship Id="rId4" Type="http://schemas.openxmlformats.org/officeDocument/2006/relationships/notesSlide" Target="../notesSlides/notesSlide2.xml"/><Relationship Id="rId9" Type="http://schemas.openxmlformats.org/officeDocument/2006/relationships/chart" Target="../charts/chart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5.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35.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9.xml"/><Relationship Id="rId5" Type="http://schemas.openxmlformats.org/officeDocument/2006/relationships/image" Target="../media/image25.png"/><Relationship Id="rId4" Type="http://schemas.openxmlformats.org/officeDocument/2006/relationships/image" Target="../media/image18.jpe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39.xml"/><Relationship Id="rId5" Type="http://schemas.openxmlformats.org/officeDocument/2006/relationships/image" Target="../media/image25.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35.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 Id="rId9"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5.xml"/><Relationship Id="rId5" Type="http://schemas.openxmlformats.org/officeDocument/2006/relationships/image" Target="../media/image2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6.xml"/><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07.xml"/><Relationship Id="rId6" Type="http://schemas.openxmlformats.org/officeDocument/2006/relationships/image" Target="../media/image26.png"/><Relationship Id="rId5" Type="http://schemas.openxmlformats.org/officeDocument/2006/relationships/image" Target="../media/image47.jpeg"/><Relationship Id="rId4" Type="http://schemas.openxmlformats.org/officeDocument/2006/relationships/image" Target="../media/image46.jpeg"/></Relationships>
</file>

<file path=ppt/slides/_rels/slide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18.jpeg"/><Relationship Id="rId4" Type="http://schemas.openxmlformats.org/officeDocument/2006/relationships/chart" Target="../charts/chart5.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43.emf"/><Relationship Id="rId2" Type="http://schemas.openxmlformats.org/officeDocument/2006/relationships/notesSlide" Target="../notesSlides/notesSlide30.xml"/><Relationship Id="rId1" Type="http://schemas.openxmlformats.org/officeDocument/2006/relationships/slideLayout" Target="../slideLayouts/slideLayout35.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1.xml"/><Relationship Id="rId1" Type="http://schemas.openxmlformats.org/officeDocument/2006/relationships/slideLayout" Target="../slideLayouts/slideLayout35.xml"/><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35.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 Id="rId9" Type="http://schemas.openxmlformats.org/officeDocument/2006/relationships/image" Target="../media/image26.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39.xml"/><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4.xml"/><Relationship Id="rId1" Type="http://schemas.openxmlformats.org/officeDocument/2006/relationships/slideLayout" Target="../slideLayouts/slideLayout36.xml"/><Relationship Id="rId5" Type="http://schemas.openxmlformats.org/officeDocument/2006/relationships/image" Target="../media/image26.png"/><Relationship Id="rId4" Type="http://schemas.openxmlformats.org/officeDocument/2006/relationships/image" Target="../media/image48.jpg"/></Relationships>
</file>

<file path=ppt/slides/_rels/slide3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5.xml"/><Relationship Id="rId1" Type="http://schemas.openxmlformats.org/officeDocument/2006/relationships/slideLayout" Target="../slideLayouts/slideLayout35.xml"/><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3.xml"/></Relationships>
</file>

<file path=ppt/slides/_rels/slide3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03.xml"/></Relationships>
</file>

<file path=ppt/slides/_rels/slide3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7.xml"/><Relationship Id="rId1" Type="http://schemas.openxmlformats.org/officeDocument/2006/relationships/slideLayout" Target="../slideLayouts/slideLayout103.xml"/></Relationships>
</file>

<file path=ppt/slides/_rels/slide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8.xml"/><Relationship Id="rId1" Type="http://schemas.openxmlformats.org/officeDocument/2006/relationships/slideLayout" Target="../slideLayouts/slideLayout109.xml"/><Relationship Id="rId4" Type="http://schemas.openxmlformats.org/officeDocument/2006/relationships/image" Target="../media/image43.emf"/></Relationships>
</file>

<file path=ppt/slides/_rels/slide4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9.xml"/><Relationship Id="rId1" Type="http://schemas.openxmlformats.org/officeDocument/2006/relationships/slideLayout" Target="../slideLayouts/slideLayout110.xml"/><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109.xml"/><Relationship Id="rId6" Type="http://schemas.openxmlformats.org/officeDocument/2006/relationships/image" Target="../media/image26.png"/><Relationship Id="rId5" Type="http://schemas.openxmlformats.org/officeDocument/2006/relationships/image" Target="../media/image38.png"/><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109.xml"/><Relationship Id="rId6" Type="http://schemas.openxmlformats.org/officeDocument/2006/relationships/image" Target="../media/image33.png"/><Relationship Id="rId5" Type="http://schemas.openxmlformats.org/officeDocument/2006/relationships/image" Target="../media/image50.png"/><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33.png"/><Relationship Id="rId7" Type="http://schemas.openxmlformats.org/officeDocument/2006/relationships/image" Target="../media/image50.png"/><Relationship Id="rId2" Type="http://schemas.openxmlformats.org/officeDocument/2006/relationships/notesSlide" Target="../notesSlides/notesSlide42.xml"/><Relationship Id="rId1" Type="http://schemas.openxmlformats.org/officeDocument/2006/relationships/slideLayout" Target="../slideLayouts/slideLayout10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6.png"/><Relationship Id="rId7"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35.xml"/><Relationship Id="rId6" Type="http://schemas.openxmlformats.org/officeDocument/2006/relationships/image" Target="../media/image34.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3.emf"/></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4.xml"/><Relationship Id="rId1" Type="http://schemas.openxmlformats.org/officeDocument/2006/relationships/slideLayout" Target="../slideLayouts/slideLayout39.xml"/><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5.xml"/><Relationship Id="rId1" Type="http://schemas.openxmlformats.org/officeDocument/2006/relationships/slideLayout" Target="../slideLayouts/slideLayout11.xml"/><Relationship Id="rId5" Type="http://schemas.openxmlformats.org/officeDocument/2006/relationships/image" Target="../media/image43.emf"/><Relationship Id="rId4" Type="http://schemas.openxmlformats.org/officeDocument/2006/relationships/image" Target="../media/image51.jpg"/></Relationships>
</file>

<file path=ppt/slides/_rels/slide48.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6.xml"/><Relationship Id="rId1" Type="http://schemas.openxmlformats.org/officeDocument/2006/relationships/slideLayout" Target="../slideLayouts/slideLayout11.xml"/><Relationship Id="rId5" Type="http://schemas.openxmlformats.org/officeDocument/2006/relationships/image" Target="../media/image25.png"/><Relationship Id="rId4" Type="http://schemas.openxmlformats.org/officeDocument/2006/relationships/image" Target="../media/image43.emf"/></Relationships>
</file>

<file path=ppt/slides/_rels/slide4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7.xml"/><Relationship Id="rId1" Type="http://schemas.openxmlformats.org/officeDocument/2006/relationships/slideLayout" Target="../slideLayouts/slideLayout11.xml"/><Relationship Id="rId4" Type="http://schemas.openxmlformats.org/officeDocument/2006/relationships/image" Target="../media/image43.emf"/></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148.xml"/><Relationship Id="rId5" Type="http://schemas.openxmlformats.org/officeDocument/2006/relationships/image" Target="../media/image18.jpeg"/><Relationship Id="rId4" Type="http://schemas.microsoft.com/office/2007/relationships/hdphoto" Target="../media/hdphoto2.wdp"/></Relationships>
</file>

<file path=ppt/slides/_rels/slide5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8.xml"/><Relationship Id="rId1" Type="http://schemas.openxmlformats.org/officeDocument/2006/relationships/slideLayout" Target="../slideLayouts/slideLayout11.xml"/><Relationship Id="rId5" Type="http://schemas.openxmlformats.org/officeDocument/2006/relationships/image" Target="../media/image43.emf"/><Relationship Id="rId4" Type="http://schemas.microsoft.com/office/2007/relationships/hdphoto" Target="../media/hdphoto4.wdp"/></Relationships>
</file>

<file path=ppt/slides/_rels/slide51.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9.xml"/><Relationship Id="rId1" Type="http://schemas.openxmlformats.org/officeDocument/2006/relationships/slideLayout" Target="../slideLayouts/slideLayout13.xml"/><Relationship Id="rId4" Type="http://schemas.openxmlformats.org/officeDocument/2006/relationships/image" Target="../media/image43.emf"/></Relationships>
</file>

<file path=ppt/slides/_rels/slide52.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0.xml"/><Relationship Id="rId1" Type="http://schemas.openxmlformats.org/officeDocument/2006/relationships/slideLayout" Target="../slideLayouts/slideLayout13.xml"/><Relationship Id="rId5" Type="http://schemas.openxmlformats.org/officeDocument/2006/relationships/image" Target="../media/image43.emf"/><Relationship Id="rId4" Type="http://schemas.openxmlformats.org/officeDocument/2006/relationships/image" Target="../media/image27.png"/></Relationships>
</file>

<file path=ppt/slides/_rels/slide53.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1.xml"/><Relationship Id="rId1" Type="http://schemas.openxmlformats.org/officeDocument/2006/relationships/slideLayout" Target="../slideLayouts/slideLayout13.xml"/><Relationship Id="rId4" Type="http://schemas.openxmlformats.org/officeDocument/2006/relationships/image" Target="../media/image43.emf"/></Relationships>
</file>

<file path=ppt/slides/_rels/slide54.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2.xml"/><Relationship Id="rId1" Type="http://schemas.openxmlformats.org/officeDocument/2006/relationships/slideLayout" Target="../slideLayouts/slideLayout13.xml"/><Relationship Id="rId4" Type="http://schemas.openxmlformats.org/officeDocument/2006/relationships/image" Target="../media/image43.emf"/></Relationships>
</file>

<file path=ppt/slides/_rels/slide5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3.xml"/><Relationship Id="rId1" Type="http://schemas.openxmlformats.org/officeDocument/2006/relationships/slideLayout" Target="../slideLayouts/slideLayout13.xml"/><Relationship Id="rId4" Type="http://schemas.openxmlformats.org/officeDocument/2006/relationships/image" Target="../media/image43.emf"/></Relationships>
</file>

<file path=ppt/slides/_rels/slide56.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4.xml"/><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43.emf"/></Relationships>
</file>

<file path=ppt/slides/_rels/slide5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55.png"/><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5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55.xml"/><Relationship Id="rId1" Type="http://schemas.openxmlformats.org/officeDocument/2006/relationships/slideLayout" Target="../slideLayouts/slideLayout128.xml"/><Relationship Id="rId6" Type="http://schemas.openxmlformats.org/officeDocument/2006/relationships/image" Target="../media/image43.emf"/><Relationship Id="rId5" Type="http://schemas.openxmlformats.org/officeDocument/2006/relationships/image" Target="../media/image27.png"/><Relationship Id="rId4" Type="http://schemas.microsoft.com/office/2007/relationships/hdphoto" Target="../media/hdphoto5.wdp"/></Relationships>
</file>

<file path=ppt/slides/_rels/slide5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56.xml"/><Relationship Id="rId1" Type="http://schemas.openxmlformats.org/officeDocument/2006/relationships/slideLayout" Target="../slideLayouts/slideLayout128.xml"/></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jpeg"/></Relationships>
</file>

<file path=ppt/slides/_rels/slide6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7.xml"/><Relationship Id="rId1" Type="http://schemas.openxmlformats.org/officeDocument/2006/relationships/slideLayout" Target="../slideLayouts/slideLayout222.xml"/><Relationship Id="rId5" Type="http://schemas.openxmlformats.org/officeDocument/2006/relationships/image" Target="../media/image57.jpg"/><Relationship Id="rId4" Type="http://schemas.openxmlformats.org/officeDocument/2006/relationships/image" Target="../media/image43.emf"/></Relationships>
</file>

<file path=ppt/slides/_rels/slide61.xml.rels><?xml version="1.0" encoding="UTF-8" standalone="yes"?>
<Relationships xmlns="http://schemas.openxmlformats.org/package/2006/relationships"><Relationship Id="rId3" Type="http://schemas.openxmlformats.org/officeDocument/2006/relationships/image" Target="../media/image58.png"/><Relationship Id="rId7" Type="http://schemas.openxmlformats.org/officeDocument/2006/relationships/image" Target="../media/image18.jpeg"/><Relationship Id="rId2" Type="http://schemas.openxmlformats.org/officeDocument/2006/relationships/notesSlide" Target="../notesSlides/notesSlide58.xml"/><Relationship Id="rId1" Type="http://schemas.openxmlformats.org/officeDocument/2006/relationships/slideLayout" Target="../slideLayouts/slideLayout222.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62.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notesSlide" Target="../notesSlides/notesSlide59.xml"/><Relationship Id="rId1" Type="http://schemas.openxmlformats.org/officeDocument/2006/relationships/slideLayout" Target="../slideLayouts/slideLayout222.xml"/><Relationship Id="rId4" Type="http://schemas.openxmlformats.org/officeDocument/2006/relationships/image" Target="../media/image18.jpeg"/></Relationships>
</file>

<file path=ppt/slides/_rels/slide6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0.xml"/><Relationship Id="rId1" Type="http://schemas.openxmlformats.org/officeDocument/2006/relationships/slideLayout" Target="../slideLayouts/slideLayout222.xml"/><Relationship Id="rId4" Type="http://schemas.openxmlformats.org/officeDocument/2006/relationships/image" Target="../media/image18.jpeg"/></Relationships>
</file>

<file path=ppt/slides/_rels/slide6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1.xml"/><Relationship Id="rId1" Type="http://schemas.openxmlformats.org/officeDocument/2006/relationships/slideLayout" Target="../slideLayouts/slideLayout222.xml"/><Relationship Id="rId5" Type="http://schemas.openxmlformats.org/officeDocument/2006/relationships/image" Target="../media/image25.png"/><Relationship Id="rId4" Type="http://schemas.openxmlformats.org/officeDocument/2006/relationships/image" Target="../media/image43.emf"/></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7.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36.xml"/><Relationship Id="rId6" Type="http://schemas.microsoft.com/office/2007/relationships/hdphoto" Target="../media/hdphoto3.wdp"/><Relationship Id="rId5" Type="http://schemas.openxmlformats.org/officeDocument/2006/relationships/image" Target="../media/image29.jpe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39.xml"/><Relationship Id="rId5" Type="http://schemas.openxmlformats.org/officeDocument/2006/relationships/image" Target="../media/image25.pn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AFB-95.jpg"/>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3000" contrast="2000"/>
                    </a14:imgEffect>
                  </a14:imgLayer>
                </a14:imgProps>
              </a:ext>
              <a:ext uri="{28A0092B-C50C-407E-A947-70E740481C1C}">
                <a14:useLocalDpi xmlns:a14="http://schemas.microsoft.com/office/drawing/2010/main" val="0"/>
              </a:ext>
            </a:extLst>
          </a:blip>
          <a:srcRect l="9235" b="23454"/>
          <a:stretch/>
        </p:blipFill>
        <p:spPr>
          <a:xfrm>
            <a:off x="5991" y="6738"/>
            <a:ext cx="24372019" cy="13702525"/>
          </a:xfrm>
          <a:prstGeom prst="rect">
            <a:avLst/>
          </a:prstGeom>
        </p:spPr>
      </p:pic>
      <p:sp>
        <p:nvSpPr>
          <p:cNvPr id="22" name="Shape 927"/>
          <p:cNvSpPr/>
          <p:nvPr/>
        </p:nvSpPr>
        <p:spPr>
          <a:xfrm>
            <a:off x="12186629" y="5277147"/>
            <a:ext cx="671007" cy="1790805"/>
          </a:xfrm>
          <a:prstGeom prst="rect">
            <a:avLst/>
          </a:prstGeom>
          <a:ln w="12700">
            <a:miter lim="400000"/>
          </a:ln>
          <a:extLst>
            <a:ext uri="{C572A759-6A51-4108-AA02-DFA0A04FC94B}">
              <ma14:wrappingTextBoxFlag xmlns:ma14="http://schemas.microsoft.com/office/mac/drawingml/2011/main" xmlns="" val="1"/>
            </a:ext>
          </a:extLst>
        </p:spPr>
        <p:txBody>
          <a:bodyPr wrap="none" lIns="55399" tIns="55401" rIns="55399" bIns="55401">
            <a:spAutoFit/>
          </a:bodyPr>
          <a:lstStyle/>
          <a:p>
            <a:pPr marR="553956" algn="r" defTabSz="553956">
              <a:lnSpc>
                <a:spcPct val="90000"/>
              </a:lnSpc>
              <a:defRPr sz="10000" b="1">
                <a:solidFill>
                  <a:srgbClr val="535353"/>
                </a:solidFill>
              </a:defRPr>
            </a:pPr>
            <a:endParaRPr sz="12122" b="1" dirty="0">
              <a:solidFill>
                <a:srgbClr val="FFFFFF"/>
              </a:solidFill>
              <a:latin typeface="Calibri"/>
              <a:cs typeface="Calibri"/>
            </a:endParaRPr>
          </a:p>
        </p:txBody>
      </p:sp>
      <p:sp>
        <p:nvSpPr>
          <p:cNvPr id="4" name="Rectangle 3">
            <a:extLst>
              <a:ext uri="{FF2B5EF4-FFF2-40B4-BE49-F238E27FC236}">
                <a16:creationId xmlns:a16="http://schemas.microsoft.com/office/drawing/2014/main" id="{BCF128E8-3BA1-42AB-89B4-889794FAED20}"/>
              </a:ext>
            </a:extLst>
          </p:cNvPr>
          <p:cNvSpPr/>
          <p:nvPr/>
        </p:nvSpPr>
        <p:spPr>
          <a:xfrm>
            <a:off x="17460126" y="6650294"/>
            <a:ext cx="5960692" cy="2332049"/>
          </a:xfrm>
          <a:prstGeom prst="rect">
            <a:avLst/>
          </a:prstGeom>
        </p:spPr>
        <p:txBody>
          <a:bodyPr wrap="square">
            <a:spAutoFit/>
          </a:bodyPr>
          <a:lstStyle/>
          <a:p>
            <a:pPr algn="l"/>
            <a:r>
              <a:rPr lang="en-US" sz="7277" b="1" dirty="0">
                <a:latin typeface="Calibri" panose="020F0502020204030204" pitchFamily="34" charset="0"/>
                <a:cs typeface="Calibri" panose="020F0502020204030204" pitchFamily="34" charset="0"/>
              </a:rPr>
              <a:t>Powerful feedback</a:t>
            </a:r>
          </a:p>
        </p:txBody>
      </p:sp>
      <p:pic>
        <p:nvPicPr>
          <p:cNvPr id="6" name="Picture 5">
            <a:extLst>
              <a:ext uri="{FF2B5EF4-FFF2-40B4-BE49-F238E27FC236}">
                <a16:creationId xmlns:a16="http://schemas.microsoft.com/office/drawing/2014/main" id="{D2DB5F23-3DC4-4507-9DF4-DEB26448BA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014262" y="2161592"/>
            <a:ext cx="6666843" cy="3029204"/>
          </a:xfrm>
          <a:prstGeom prst="rect">
            <a:avLst/>
          </a:prstGeom>
        </p:spPr>
      </p:pic>
      <p:pic>
        <p:nvPicPr>
          <p:cNvPr id="8" name="Picture 7">
            <a:extLst>
              <a:ext uri="{FF2B5EF4-FFF2-40B4-BE49-F238E27FC236}">
                <a16:creationId xmlns:a16="http://schemas.microsoft.com/office/drawing/2014/main" id="{1F138720-977D-3540-96E9-4132A65A540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790645" y="77247"/>
            <a:ext cx="4081552" cy="869726"/>
          </a:xfrm>
          <a:prstGeom prst="rect">
            <a:avLst/>
          </a:prstGeom>
        </p:spPr>
      </p:pic>
      <p:sp>
        <p:nvSpPr>
          <p:cNvPr id="3" name="Slide Number Placeholder 2">
            <a:extLst>
              <a:ext uri="{FF2B5EF4-FFF2-40B4-BE49-F238E27FC236}">
                <a16:creationId xmlns:a16="http://schemas.microsoft.com/office/drawing/2014/main" id="{CA1BB8E8-474A-4F1D-B6C1-DEC86A52DFDD}"/>
              </a:ext>
            </a:extLst>
          </p:cNvPr>
          <p:cNvSpPr>
            <a:spLocks noGrp="1"/>
          </p:cNvSpPr>
          <p:nvPr>
            <p:ph type="sldNum" sz="quarter" idx="2"/>
          </p:nvPr>
        </p:nvSpPr>
        <p:spPr/>
        <p:txBody>
          <a:bodyPr/>
          <a:lstStyle/>
          <a:p>
            <a:fld id="{86CB4B4D-7CA3-9044-876B-883B54F8677D}" type="slidenum">
              <a:rPr lang="en-US" smtClean="0"/>
              <a:t>1</a:t>
            </a:fld>
            <a:endParaRPr lang="en-US"/>
          </a:p>
        </p:txBody>
      </p:sp>
    </p:spTree>
    <p:extLst>
      <p:ext uri="{BB962C8B-B14F-4D97-AF65-F5344CB8AC3E}">
        <p14:creationId xmlns:p14="http://schemas.microsoft.com/office/powerpoint/2010/main" val="5478049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Now Watch Videos Without Internet As YouTube Introduces 5 New Features For  'Premium Subscribers'; Details">
            <a:extLst>
              <a:ext uri="{FF2B5EF4-FFF2-40B4-BE49-F238E27FC236}">
                <a16:creationId xmlns:a16="http://schemas.microsoft.com/office/drawing/2014/main" id="{1E2379E9-9B0E-8FD8-2DBE-7CCFAC0061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3554" y="2943874"/>
            <a:ext cx="13916892" cy="7828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4072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Welcoming Live Polls to Teams - UC Today">
            <a:extLst>
              <a:ext uri="{FF2B5EF4-FFF2-40B4-BE49-F238E27FC236}">
                <a16:creationId xmlns:a16="http://schemas.microsoft.com/office/drawing/2014/main" id="{8165D7BF-49A1-A245-0B7A-F50D9105DD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2763" y="1773382"/>
            <a:ext cx="20116800" cy="1005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03265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 name="Shape 807"/>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08" name="Shape 808"/>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09" name="Shape 809"/>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0" name="Shape 810"/>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1" name="Shape 811"/>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2" name="Shape 812"/>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3" name="Shape 813"/>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grpSp>
        <p:nvGrpSpPr>
          <p:cNvPr id="822" name="Group 822"/>
          <p:cNvGrpSpPr/>
          <p:nvPr/>
        </p:nvGrpSpPr>
        <p:grpSpPr>
          <a:xfrm>
            <a:off x="16136956" y="1659126"/>
            <a:ext cx="5651187" cy="6842467"/>
            <a:chOff x="-1" y="-1"/>
            <a:chExt cx="5651186" cy="6842466"/>
          </a:xfrm>
          <a:solidFill>
            <a:schemeClr val="accent2">
              <a:lumMod val="20000"/>
              <a:lumOff val="80000"/>
            </a:schemeClr>
          </a:solidFill>
        </p:grpSpPr>
        <p:grpSp>
          <p:nvGrpSpPr>
            <p:cNvPr id="820" name="Group 820"/>
            <p:cNvGrpSpPr/>
            <p:nvPr/>
          </p:nvGrpSpPr>
          <p:grpSpPr>
            <a:xfrm>
              <a:off x="-1" y="-1"/>
              <a:ext cx="5651186" cy="6842466"/>
              <a:chOff x="-1" y="-1"/>
              <a:chExt cx="5651185" cy="6842465"/>
            </a:xfrm>
            <a:grpFill/>
          </p:grpSpPr>
          <p:sp>
            <p:nvSpPr>
              <p:cNvPr id="817" name="Shape 817"/>
              <p:cNvSpPr/>
              <p:nvPr/>
            </p:nvSpPr>
            <p:spPr>
              <a:xfrm flipV="1">
                <a:off x="-1" y="3555294"/>
                <a:ext cx="2544313" cy="3287170"/>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8" name="Shape 818"/>
              <p:cNvSpPr/>
              <p:nvPr/>
            </p:nvSpPr>
            <p:spPr>
              <a:xfrm>
                <a:off x="397675" y="-1"/>
                <a:ext cx="5253509" cy="508512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9" name="Shape 819"/>
              <p:cNvSpPr/>
              <p:nvPr/>
            </p:nvSpPr>
            <p:spPr>
              <a:xfrm>
                <a:off x="1454071" y="2175796"/>
                <a:ext cx="3200391" cy="1489639"/>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finish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with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821" name="Screen Shot 2016-11-19 at 17.48.5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44522" y="916926"/>
              <a:ext cx="790113" cy="983250"/>
            </a:xfrm>
            <a:prstGeom prst="rect">
              <a:avLst/>
            </a:prstGeom>
            <a:grpFill/>
            <a:ln w="12700" cap="flat">
              <a:noFill/>
              <a:miter lim="400000"/>
            </a:ln>
            <a:effectLst/>
          </p:spPr>
        </p:pic>
      </p:grpSp>
      <p:grpSp>
        <p:nvGrpSpPr>
          <p:cNvPr id="841" name="Group 841"/>
          <p:cNvGrpSpPr/>
          <p:nvPr/>
        </p:nvGrpSpPr>
        <p:grpSpPr>
          <a:xfrm>
            <a:off x="11259043" y="6832430"/>
            <a:ext cx="5275589" cy="4238092"/>
            <a:chOff x="0" y="0"/>
            <a:chExt cx="5275590" cy="4238088"/>
          </a:xfrm>
          <a:solidFill>
            <a:schemeClr val="accent6">
              <a:lumMod val="20000"/>
              <a:lumOff val="80000"/>
            </a:schemeClr>
          </a:solidFill>
        </p:grpSpPr>
        <p:grpSp>
          <p:nvGrpSpPr>
            <p:cNvPr id="837" name="Group 837"/>
            <p:cNvGrpSpPr/>
            <p:nvPr/>
          </p:nvGrpSpPr>
          <p:grpSpPr>
            <a:xfrm>
              <a:off x="0" y="0"/>
              <a:ext cx="5275590" cy="4238088"/>
              <a:chOff x="568732" y="420226"/>
              <a:chExt cx="5275589" cy="4238087"/>
            </a:xfrm>
            <a:grpFill/>
          </p:grpSpPr>
          <p:sp>
            <p:nvSpPr>
              <p:cNvPr id="834" name="Shape 834"/>
              <p:cNvSpPr/>
              <p:nvPr/>
            </p:nvSpPr>
            <p:spPr>
              <a:xfrm>
                <a:off x="568732" y="420226"/>
                <a:ext cx="2434889" cy="2072222"/>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35" name="Shape 835"/>
              <p:cNvSpPr/>
              <p:nvPr/>
            </p:nvSpPr>
            <p:spPr>
              <a:xfrm>
                <a:off x="2585815" y="1415683"/>
                <a:ext cx="3242630" cy="324263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36" name="Shape 836"/>
              <p:cNvSpPr/>
              <p:nvPr/>
            </p:nvSpPr>
            <p:spPr>
              <a:xfrm>
                <a:off x="2643929" y="3017847"/>
                <a:ext cx="3200392" cy="997195"/>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give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feedback</a:t>
                </a:r>
              </a:p>
            </p:txBody>
          </p:sp>
        </p:grpSp>
        <p:grpSp>
          <p:nvGrpSpPr>
            <p:cNvPr id="840" name="Group 840"/>
            <p:cNvGrpSpPr/>
            <p:nvPr/>
          </p:nvGrpSpPr>
          <p:grpSpPr>
            <a:xfrm>
              <a:off x="3245906" y="1550570"/>
              <a:ext cx="849484" cy="849484"/>
              <a:chOff x="0" y="0"/>
              <a:chExt cx="849482" cy="849482"/>
            </a:xfrm>
            <a:grpFill/>
          </p:grpSpPr>
          <p:pic>
            <p:nvPicPr>
              <p:cNvPr id="838" name="Screen Shot 2016-11-19 at 17.47.20.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49483" cy="849483"/>
              </a:xfrm>
              <a:prstGeom prst="rect">
                <a:avLst/>
              </a:prstGeom>
              <a:grpFill/>
              <a:ln w="12700" cap="flat">
                <a:noFill/>
                <a:miter lim="400000"/>
              </a:ln>
              <a:effectLst/>
            </p:spPr>
          </p:pic>
          <p:pic>
            <p:nvPicPr>
              <p:cNvPr id="839" name="Screen Shot 2016-11-19 at 17.51.49.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grpFill/>
              <a:ln w="12700" cap="flat">
                <a:noFill/>
                <a:miter lim="400000"/>
              </a:ln>
              <a:effectLst/>
            </p:spPr>
          </p:pic>
        </p:grpSp>
      </p:grpSp>
      <p:grpSp>
        <p:nvGrpSpPr>
          <p:cNvPr id="833" name="Group 833"/>
          <p:cNvGrpSpPr/>
          <p:nvPr/>
        </p:nvGrpSpPr>
        <p:grpSpPr>
          <a:xfrm>
            <a:off x="4815225" y="3105072"/>
            <a:ext cx="6985847" cy="6009587"/>
            <a:chOff x="-2" y="0"/>
            <a:chExt cx="6193284" cy="5180265"/>
          </a:xfrm>
          <a:solidFill>
            <a:schemeClr val="accent3">
              <a:lumMod val="20000"/>
              <a:lumOff val="80000"/>
            </a:schemeClr>
          </a:solidFill>
        </p:grpSpPr>
        <p:grpSp>
          <p:nvGrpSpPr>
            <p:cNvPr id="829" name="Group 829"/>
            <p:cNvGrpSpPr/>
            <p:nvPr/>
          </p:nvGrpSpPr>
          <p:grpSpPr>
            <a:xfrm>
              <a:off x="-2" y="0"/>
              <a:ext cx="6193284" cy="5180265"/>
              <a:chOff x="-1" y="0"/>
              <a:chExt cx="6193282" cy="5180264"/>
            </a:xfrm>
            <a:grpFill/>
          </p:grpSpPr>
          <p:grpSp>
            <p:nvGrpSpPr>
              <p:cNvPr id="825" name="Group 825"/>
              <p:cNvGrpSpPr/>
              <p:nvPr/>
            </p:nvGrpSpPr>
            <p:grpSpPr>
              <a:xfrm>
                <a:off x="-1" y="0"/>
                <a:ext cx="6193282" cy="5180264"/>
                <a:chOff x="0" y="0"/>
                <a:chExt cx="6193280" cy="5180263"/>
              </a:xfrm>
              <a:grpFill/>
            </p:grpSpPr>
            <p:sp>
              <p:nvSpPr>
                <p:cNvPr id="823" name="Shape 823"/>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24" name="Shape 824"/>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828" name="Group 828"/>
              <p:cNvGrpSpPr/>
              <p:nvPr/>
            </p:nvGrpSpPr>
            <p:grpSpPr>
              <a:xfrm>
                <a:off x="2557876" y="1270169"/>
                <a:ext cx="3200392" cy="1846379"/>
                <a:chOff x="0" y="117652"/>
                <a:chExt cx="3200391" cy="1846378"/>
              </a:xfrm>
              <a:grpFill/>
            </p:grpSpPr>
            <p:sp>
              <p:nvSpPr>
                <p:cNvPr id="826" name="Shape 826"/>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827"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832" name="Group 832"/>
            <p:cNvGrpSpPr/>
            <p:nvPr/>
          </p:nvGrpSpPr>
          <p:grpSpPr>
            <a:xfrm>
              <a:off x="3730676" y="859563"/>
              <a:ext cx="1190935" cy="1091519"/>
              <a:chOff x="0" y="0"/>
              <a:chExt cx="1190933" cy="1091517"/>
            </a:xfrm>
            <a:grpFill/>
          </p:grpSpPr>
          <p:pic>
            <p:nvPicPr>
              <p:cNvPr id="830" name="Screen Shot 2016-11-19 at 17.45.44.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831" name="Screen Shot 2016-11-19 at 17.50.49.png"/>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847" name="Group 847"/>
          <p:cNvGrpSpPr/>
          <p:nvPr/>
        </p:nvGrpSpPr>
        <p:grpSpPr>
          <a:xfrm>
            <a:off x="1793043" y="7606134"/>
            <a:ext cx="6203239" cy="5514077"/>
            <a:chOff x="0" y="0"/>
            <a:chExt cx="3763081" cy="3763082"/>
          </a:xfrm>
          <a:solidFill>
            <a:schemeClr val="accent1">
              <a:lumMod val="20000"/>
              <a:lumOff val="80000"/>
            </a:schemeClr>
          </a:solidFill>
        </p:grpSpPr>
        <p:sp>
          <p:nvSpPr>
            <p:cNvPr id="842" name="Shape 842"/>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845" name="Group 845"/>
            <p:cNvGrpSpPr/>
            <p:nvPr/>
          </p:nvGrpSpPr>
          <p:grpSpPr>
            <a:xfrm>
              <a:off x="264043" y="1091338"/>
              <a:ext cx="3200392" cy="1362722"/>
              <a:chOff x="0" y="117652"/>
              <a:chExt cx="3200391" cy="1362721"/>
            </a:xfrm>
            <a:grpFill/>
          </p:grpSpPr>
          <p:sp>
            <p:nvSpPr>
              <p:cNvPr id="843" name="Shape 843"/>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8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846" name="Screen Shot 2016-11-19 at 17.43.56.png"/>
            <p:cNvPicPr>
              <a:picLocks noChangeAspect="1"/>
            </p:cNvPicPr>
            <p:nvPr/>
          </p:nvPicPr>
          <p:blipFill>
            <a:blip r:embed="rId8"/>
            <a:stretch>
              <a:fillRect/>
            </a:stretch>
          </p:blipFill>
          <p:spPr>
            <a:xfrm>
              <a:off x="1492808" y="897811"/>
              <a:ext cx="753031" cy="836701"/>
            </a:xfrm>
            <a:prstGeom prst="rect">
              <a:avLst/>
            </a:prstGeom>
            <a:grpFill/>
            <a:ln w="12700" cap="flat">
              <a:noFill/>
              <a:miter lim="400000"/>
            </a:ln>
            <a:effectLst/>
          </p:spPr>
        </p:pic>
      </p:grpSp>
      <p:sp>
        <p:nvSpPr>
          <p:cNvPr id="45" name="Shape 526"/>
          <p:cNvSpPr/>
          <p:nvPr/>
        </p:nvSpPr>
        <p:spPr>
          <a:xfrm>
            <a:off x="1491646" y="945160"/>
            <a:ext cx="9287401"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giving </a:t>
            </a:r>
            <a:r>
              <a:rPr lang="en-GB" sz="6600" dirty="0"/>
              <a:t>corrective </a:t>
            </a:r>
            <a:r>
              <a:rPr sz="6600" dirty="0"/>
              <a:t>feedback</a:t>
            </a:r>
          </a:p>
        </p:txBody>
      </p:sp>
      <p:pic>
        <p:nvPicPr>
          <p:cNvPr id="3" name="Picture 2" descr="A close up of a sign&#10;&#10;Description generated with high confidence">
            <a:extLst>
              <a:ext uri="{FF2B5EF4-FFF2-40B4-BE49-F238E27FC236}">
                <a16:creationId xmlns:a16="http://schemas.microsoft.com/office/drawing/2014/main" id="{D299A966-6040-4BA6-A413-DD46154B3BD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255344" y="468010"/>
            <a:ext cx="3549623" cy="755958"/>
          </a:xfrm>
          <a:prstGeom prst="rect">
            <a:avLst/>
          </a:prstGeom>
        </p:spPr>
      </p:pic>
      <p:sp>
        <p:nvSpPr>
          <p:cNvPr id="4" name="Slide Number Placeholder 3">
            <a:extLst>
              <a:ext uri="{FF2B5EF4-FFF2-40B4-BE49-F238E27FC236}">
                <a16:creationId xmlns:a16="http://schemas.microsoft.com/office/drawing/2014/main" id="{004AE7EF-79E3-46C7-B389-8BC6ED32D957}"/>
              </a:ext>
            </a:extLst>
          </p:cNvPr>
          <p:cNvSpPr>
            <a:spLocks noGrp="1"/>
          </p:cNvSpPr>
          <p:nvPr>
            <p:ph type="sldNum" sz="quarter" idx="2"/>
          </p:nvPr>
        </p:nvSpPr>
        <p:spPr/>
        <p:txBody>
          <a:bodyPr/>
          <a:lstStyle/>
          <a:p>
            <a:fld id="{86CB4B4D-7CA3-9044-876B-883B54F8677D}" type="slidenum">
              <a:rPr lang="en-US" smtClean="0"/>
              <a:pPr/>
              <a:t>12</a:t>
            </a:fld>
            <a:endParaRPr lang="en-US"/>
          </a:p>
        </p:txBody>
      </p:sp>
    </p:spTree>
    <p:extLst>
      <p:ext uri="{BB962C8B-B14F-4D97-AF65-F5344CB8AC3E}">
        <p14:creationId xmlns:p14="http://schemas.microsoft.com/office/powerpoint/2010/main" val="19576607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7"/>
                                        </p:tgtEl>
                                        <p:attrNameLst>
                                          <p:attrName>style.visibility</p:attrName>
                                        </p:attrNameLst>
                                      </p:cBhvr>
                                      <p:to>
                                        <p:strVal val="visible"/>
                                      </p:to>
                                    </p:set>
                                    <p:animEffect transition="in" filter="fade">
                                      <p:cBhvr>
                                        <p:cTn id="7" dur="500"/>
                                        <p:tgtEl>
                                          <p:spTgt spid="8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3"/>
                                        </p:tgtEl>
                                        <p:attrNameLst>
                                          <p:attrName>style.visibility</p:attrName>
                                        </p:attrNameLst>
                                      </p:cBhvr>
                                      <p:to>
                                        <p:strVal val="visible"/>
                                      </p:to>
                                    </p:set>
                                    <p:animEffect transition="in" filter="fade">
                                      <p:cBhvr>
                                        <p:cTn id="12" dur="500"/>
                                        <p:tgtEl>
                                          <p:spTgt spid="8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1"/>
                                        </p:tgtEl>
                                        <p:attrNameLst>
                                          <p:attrName>style.visibility</p:attrName>
                                        </p:attrNameLst>
                                      </p:cBhvr>
                                      <p:to>
                                        <p:strVal val="visible"/>
                                      </p:to>
                                    </p:set>
                                    <p:animEffect transition="in" filter="fade">
                                      <p:cBhvr>
                                        <p:cTn id="17" dur="500"/>
                                        <p:tgtEl>
                                          <p:spTgt spid="84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22"/>
                                        </p:tgtEl>
                                        <p:attrNameLst>
                                          <p:attrName>style.visibility</p:attrName>
                                        </p:attrNameLst>
                                      </p:cBhvr>
                                      <p:to>
                                        <p:strVal val="visible"/>
                                      </p:to>
                                    </p:set>
                                    <p:animEffect transition="in" filter="fade">
                                      <p:cBhvr>
                                        <p:cTn id="22" dur="500"/>
                                        <p:tgtEl>
                                          <p:spTgt spid="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3" name="Shape 533"/>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4" name="Shape 534"/>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5" name="Shape 535"/>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6" name="Shape 536"/>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7" name="Shape 537"/>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8" name="Shape 538"/>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9" name="Shape 539"/>
          <p:cNvSpPr/>
          <p:nvPr/>
        </p:nvSpPr>
        <p:spPr>
          <a:xfrm>
            <a:off x="1491648" y="945160"/>
            <a:ext cx="373836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1. </a:t>
            </a:r>
            <a:r>
              <a:rPr lang="en-GB" sz="6600" dirty="0"/>
              <a:t>prepare</a:t>
            </a:r>
            <a:endParaRPr sz="6600" dirty="0"/>
          </a:p>
        </p:txBody>
      </p:sp>
      <p:sp>
        <p:nvSpPr>
          <p:cNvPr id="542" name="Shape 542"/>
          <p:cNvSpPr/>
          <p:nvPr/>
        </p:nvSpPr>
        <p:spPr>
          <a:xfrm>
            <a:off x="7574457" y="1631372"/>
            <a:ext cx="13625955" cy="9386963"/>
          </a:xfrm>
          <a:prstGeom prst="roundRect">
            <a:avLst>
              <a:gd name="adj" fmla="val 3523"/>
            </a:avLst>
          </a:prstGeom>
          <a:solidFill>
            <a:schemeClr val="accent1">
              <a:lumMod val="20000"/>
              <a:lumOff val="80000"/>
            </a:schemeClr>
          </a:solidFill>
          <a:ln w="12700">
            <a:miter lim="400000"/>
          </a:ln>
          <a:effectLst>
            <a:outerShdw blurRad="38100" dist="25400" dir="5400000" rotWithShape="0">
              <a:srgbClr val="000000">
                <a:alpha val="50000"/>
              </a:srgbClr>
            </a:outerShdw>
          </a:effectLst>
        </p:spPr>
        <p:txBody>
          <a:bodyPr lIns="50577" tIns="50577" rIns="50577" bIns="50577"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543" name="Shape 543"/>
          <p:cNvSpPr/>
          <p:nvPr/>
        </p:nvSpPr>
        <p:spPr>
          <a:xfrm>
            <a:off x="8386693" y="5967841"/>
            <a:ext cx="12612291" cy="800219"/>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defTabSz="1104739">
              <a:defRPr sz="5300" b="1">
                <a:solidFill>
                  <a:srgbClr val="333E47"/>
                </a:solidFill>
                <a:latin typeface="Calibri"/>
                <a:ea typeface="Calibri"/>
                <a:cs typeface="Calibri"/>
                <a:sym typeface="Calibri"/>
              </a:defRPr>
            </a:pPr>
            <a:r>
              <a:rPr lang="en-US" sz="5200" b="1" dirty="0">
                <a:solidFill>
                  <a:srgbClr val="333E47"/>
                </a:solidFill>
                <a:latin typeface="Calibri"/>
                <a:ea typeface="Calibri"/>
                <a:cs typeface="Calibri"/>
                <a:sym typeface="Calibri"/>
              </a:rPr>
              <a:t>What can we prepare?</a:t>
            </a:r>
            <a:endParaRPr sz="5200" b="1" dirty="0">
              <a:solidFill>
                <a:srgbClr val="333E47"/>
              </a:solidFill>
              <a:latin typeface="Calibri"/>
              <a:ea typeface="Calibri"/>
              <a:cs typeface="Calibri"/>
              <a:sym typeface="Calibri"/>
            </a:endParaRPr>
          </a:p>
        </p:txBody>
      </p:sp>
      <p:pic>
        <p:nvPicPr>
          <p:cNvPr id="20" name="Picture 19" descr="A close up of a sign&#10;&#10;Description generated with high confidence">
            <a:extLst>
              <a:ext uri="{FF2B5EF4-FFF2-40B4-BE49-F238E27FC236}">
                <a16:creationId xmlns:a16="http://schemas.microsoft.com/office/drawing/2014/main" id="{A6AF5F1F-50F3-4502-9845-FF32CBCAB4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68442" y="300425"/>
            <a:ext cx="4336526" cy="923543"/>
          </a:xfrm>
          <a:prstGeom prst="rect">
            <a:avLst/>
          </a:prstGeom>
        </p:spPr>
      </p:pic>
      <p:sp>
        <p:nvSpPr>
          <p:cNvPr id="2" name="Slide Number Placeholder 1">
            <a:extLst>
              <a:ext uri="{FF2B5EF4-FFF2-40B4-BE49-F238E27FC236}">
                <a16:creationId xmlns:a16="http://schemas.microsoft.com/office/drawing/2014/main" id="{D0BB0903-775D-44E8-8C02-1181BFAECE7B}"/>
              </a:ext>
            </a:extLst>
          </p:cNvPr>
          <p:cNvSpPr>
            <a:spLocks noGrp="1"/>
          </p:cNvSpPr>
          <p:nvPr>
            <p:ph type="sldNum" sz="quarter" idx="2"/>
          </p:nvPr>
        </p:nvSpPr>
        <p:spPr/>
        <p:txBody>
          <a:bodyPr/>
          <a:lstStyle/>
          <a:p>
            <a:fld id="{86CB4B4D-7CA3-9044-876B-883B54F8677D}" type="slidenum">
              <a:rPr lang="en-US" smtClean="0"/>
              <a:pPr/>
              <a:t>13</a:t>
            </a:fld>
            <a:endParaRPr lang="en-US"/>
          </a:p>
        </p:txBody>
      </p:sp>
      <p:pic>
        <p:nvPicPr>
          <p:cNvPr id="21" name="Picture 20">
            <a:extLst>
              <a:ext uri="{FF2B5EF4-FFF2-40B4-BE49-F238E27FC236}">
                <a16:creationId xmlns:a16="http://schemas.microsoft.com/office/drawing/2014/main" id="{80ACC973-8BDA-485E-A0F2-921DC5AA2108}"/>
              </a:ext>
            </a:extLst>
          </p:cNvPr>
          <p:cNvPicPr>
            <a:picLocks noChangeAspect="1"/>
          </p:cNvPicPr>
          <p:nvPr/>
        </p:nvPicPr>
        <p:blipFill rotWithShape="1">
          <a:blip r:embed="rId4">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13108725" y="9136519"/>
            <a:ext cx="3098897" cy="1194497"/>
          </a:xfrm>
          <a:prstGeom prst="rect">
            <a:avLst/>
          </a:prstGeom>
        </p:spPr>
      </p:pic>
      <p:grpSp>
        <p:nvGrpSpPr>
          <p:cNvPr id="22" name="Group 847">
            <a:extLst>
              <a:ext uri="{FF2B5EF4-FFF2-40B4-BE49-F238E27FC236}">
                <a16:creationId xmlns:a16="http://schemas.microsoft.com/office/drawing/2014/main" id="{FDF5F2FF-2675-4AB1-85BE-7910E0CDAA7E}"/>
              </a:ext>
            </a:extLst>
          </p:cNvPr>
          <p:cNvGrpSpPr/>
          <p:nvPr/>
        </p:nvGrpSpPr>
        <p:grpSpPr>
          <a:xfrm>
            <a:off x="656974" y="7606134"/>
            <a:ext cx="6203239" cy="5514077"/>
            <a:chOff x="0" y="0"/>
            <a:chExt cx="3763081" cy="3763082"/>
          </a:xfrm>
          <a:solidFill>
            <a:schemeClr val="accent1">
              <a:lumMod val="20000"/>
              <a:lumOff val="80000"/>
            </a:schemeClr>
          </a:solidFill>
        </p:grpSpPr>
        <p:sp>
          <p:nvSpPr>
            <p:cNvPr id="23" name="Shape 842">
              <a:extLst>
                <a:ext uri="{FF2B5EF4-FFF2-40B4-BE49-F238E27FC236}">
                  <a16:creationId xmlns:a16="http://schemas.microsoft.com/office/drawing/2014/main" id="{3E3ACD5A-5BAF-401D-B944-1358CFAA4D8C}"/>
                </a:ext>
              </a:extLst>
            </p:cNvPr>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24" name="Group 845">
              <a:extLst>
                <a:ext uri="{FF2B5EF4-FFF2-40B4-BE49-F238E27FC236}">
                  <a16:creationId xmlns:a16="http://schemas.microsoft.com/office/drawing/2014/main" id="{013E00C8-1BC0-4611-975D-A3F05182921D}"/>
                </a:ext>
              </a:extLst>
            </p:cNvPr>
            <p:cNvGrpSpPr/>
            <p:nvPr/>
          </p:nvGrpSpPr>
          <p:grpSpPr>
            <a:xfrm>
              <a:off x="264043" y="1091338"/>
              <a:ext cx="3200392" cy="1362722"/>
              <a:chOff x="0" y="117652"/>
              <a:chExt cx="3200391" cy="1362721"/>
            </a:xfrm>
            <a:grpFill/>
          </p:grpSpPr>
          <p:sp>
            <p:nvSpPr>
              <p:cNvPr id="26" name="Shape 843">
                <a:extLst>
                  <a:ext uri="{FF2B5EF4-FFF2-40B4-BE49-F238E27FC236}">
                    <a16:creationId xmlns:a16="http://schemas.microsoft.com/office/drawing/2014/main" id="{E8153F0A-D522-4B61-A172-29123F2971D5}"/>
                  </a:ext>
                </a:extLst>
              </p:cNvPr>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27" name="Shape 844">
                <a:extLst>
                  <a:ext uri="{FF2B5EF4-FFF2-40B4-BE49-F238E27FC236}">
                    <a16:creationId xmlns:a16="http://schemas.microsoft.com/office/drawing/2014/main" id="{F2E6F3A8-AA90-4D61-9547-085A09B28404}"/>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25" name="Screen Shot 2016-11-19 at 17.43.56.png">
              <a:extLst>
                <a:ext uri="{FF2B5EF4-FFF2-40B4-BE49-F238E27FC236}">
                  <a16:creationId xmlns:a16="http://schemas.microsoft.com/office/drawing/2014/main" id="{86ED7A10-7B02-43DF-BF1C-7190F0C62D92}"/>
                </a:ext>
              </a:extLst>
            </p:cNvPr>
            <p:cNvPicPr>
              <a:picLocks noChangeAspect="1"/>
            </p:cNvPicPr>
            <p:nvPr/>
          </p:nvPicPr>
          <p:blipFill>
            <a:blip r:embed="rId5"/>
            <a:stretch>
              <a:fillRect/>
            </a:stretch>
          </p:blipFill>
          <p:spPr>
            <a:xfrm>
              <a:off x="1492808" y="897811"/>
              <a:ext cx="753031" cy="836701"/>
            </a:xfrm>
            <a:prstGeom prst="rect">
              <a:avLst/>
            </a:prstGeom>
            <a:grpFill/>
            <a:ln w="12700" cap="flat">
              <a:noFill/>
              <a:miter lim="400000"/>
            </a:ln>
            <a:effectLst/>
          </p:spPr>
        </p:pic>
      </p:grpSp>
      <p:pic>
        <p:nvPicPr>
          <p:cNvPr id="1026" name="Picture 2" descr="Microsoft Teams - Video Conferencing - DEKOM">
            <a:extLst>
              <a:ext uri="{FF2B5EF4-FFF2-40B4-BE49-F238E27FC236}">
                <a16:creationId xmlns:a16="http://schemas.microsoft.com/office/drawing/2014/main" id="{8B5CA02C-FD25-02F6-6159-7B9F5F6E50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760226" y="8734616"/>
            <a:ext cx="2847975"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1577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3">
                                            <p:txEl>
                                              <p:pRg st="0" end="0"/>
                                            </p:txEl>
                                          </p:spTgt>
                                        </p:tgtEl>
                                        <p:attrNameLst>
                                          <p:attrName>style.visibility</p:attrName>
                                        </p:attrNameLst>
                                      </p:cBhvr>
                                      <p:to>
                                        <p:strVal val="visible"/>
                                      </p:to>
                                    </p:set>
                                    <p:animEffect transition="in" filter="fade">
                                      <p:cBhvr>
                                        <p:cTn id="7" dur="500"/>
                                        <p:tgtEl>
                                          <p:spTgt spid="5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3" name="Shape 533"/>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4" name="Shape 534"/>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5" name="Shape 535"/>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6" name="Shape 536"/>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7" name="Shape 537"/>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38" name="Shape 538"/>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39" name="Shape 539"/>
          <p:cNvSpPr/>
          <p:nvPr/>
        </p:nvSpPr>
        <p:spPr>
          <a:xfrm>
            <a:off x="1491648" y="945160"/>
            <a:ext cx="373836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1. </a:t>
            </a:r>
            <a:r>
              <a:rPr lang="en-GB" sz="6600" dirty="0"/>
              <a:t>prepare</a:t>
            </a:r>
            <a:endParaRPr sz="6600" dirty="0"/>
          </a:p>
        </p:txBody>
      </p:sp>
      <p:sp>
        <p:nvSpPr>
          <p:cNvPr id="542" name="Shape 542"/>
          <p:cNvSpPr/>
          <p:nvPr/>
        </p:nvSpPr>
        <p:spPr>
          <a:xfrm>
            <a:off x="7574457" y="1631372"/>
            <a:ext cx="13625955" cy="9386963"/>
          </a:xfrm>
          <a:prstGeom prst="roundRect">
            <a:avLst>
              <a:gd name="adj" fmla="val 3523"/>
            </a:avLst>
          </a:prstGeom>
          <a:solidFill>
            <a:schemeClr val="accent1">
              <a:lumMod val="20000"/>
              <a:lumOff val="80000"/>
            </a:schemeClr>
          </a:solidFill>
          <a:ln w="12700">
            <a:miter lim="400000"/>
          </a:ln>
          <a:effectLst>
            <a:outerShdw blurRad="38100" dist="25400" dir="5400000" rotWithShape="0">
              <a:srgbClr val="000000">
                <a:alpha val="50000"/>
              </a:srgbClr>
            </a:outerShdw>
          </a:effectLst>
        </p:spPr>
        <p:txBody>
          <a:bodyPr lIns="50577" tIns="50577" rIns="50577" bIns="50577"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543" name="Shape 543"/>
          <p:cNvSpPr/>
          <p:nvPr/>
        </p:nvSpPr>
        <p:spPr>
          <a:xfrm>
            <a:off x="8386693" y="2366855"/>
            <a:ext cx="12612291" cy="800219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algn="l" defTabSz="1104739">
              <a:defRPr sz="5300" b="1">
                <a:solidFill>
                  <a:srgbClr val="333E47"/>
                </a:solidFill>
                <a:latin typeface="Calibri"/>
                <a:ea typeface="Calibri"/>
                <a:cs typeface="Calibri"/>
                <a:sym typeface="Calibri"/>
              </a:defRPr>
            </a:pPr>
            <a:r>
              <a:rPr lang="en-US" sz="5200" b="1" dirty="0">
                <a:solidFill>
                  <a:srgbClr val="333E47"/>
                </a:solidFill>
                <a:latin typeface="Calibri"/>
                <a:ea typeface="Calibri"/>
                <a:cs typeface="Calibri"/>
                <a:sym typeface="Calibri"/>
              </a:rPr>
              <a:t>Choose the right time and place </a:t>
            </a:r>
          </a:p>
          <a:p>
            <a:pPr marL="197525" indent="-197525" algn="l" defTabSz="1104739">
              <a:defRPr sz="5300" b="1">
                <a:solidFill>
                  <a:srgbClr val="333E47"/>
                </a:solidFill>
                <a:latin typeface="Calibri"/>
                <a:ea typeface="Calibri"/>
                <a:cs typeface="Calibri"/>
                <a:sym typeface="Calibri"/>
              </a:defRPr>
            </a:pPr>
            <a:endParaRPr lang="en-GB" sz="5200" b="1" dirty="0">
              <a:solidFill>
                <a:srgbClr val="333E47"/>
              </a:solidFill>
              <a:latin typeface="Calibri"/>
              <a:ea typeface="Calibri"/>
              <a:cs typeface="Calibri"/>
              <a:sym typeface="Calibri"/>
            </a:endParaRPr>
          </a:p>
          <a:p>
            <a:pPr marL="197525" indent="-197525" algn="l" defTabSz="1104739">
              <a:defRPr sz="5300" b="1">
                <a:solidFill>
                  <a:srgbClr val="333E47"/>
                </a:solidFill>
                <a:latin typeface="Calibri"/>
                <a:ea typeface="Calibri"/>
                <a:cs typeface="Calibri"/>
                <a:sym typeface="Calibri"/>
              </a:defRPr>
            </a:pPr>
            <a:r>
              <a:rPr lang="en-GB" sz="5200" b="1" i="1" dirty="0">
                <a:solidFill>
                  <a:srgbClr val="333E47"/>
                </a:solidFill>
                <a:latin typeface="Calibri"/>
                <a:ea typeface="Calibri"/>
                <a:cs typeface="Calibri"/>
                <a:sym typeface="Calibri"/>
              </a:rPr>
              <a:t>O</a:t>
            </a:r>
            <a:r>
              <a:rPr sz="5200" b="1" i="1" dirty="0">
                <a:solidFill>
                  <a:srgbClr val="333E47"/>
                </a:solidFill>
                <a:latin typeface="Calibri"/>
                <a:ea typeface="Calibri"/>
                <a:cs typeface="Calibri"/>
                <a:sym typeface="Calibri"/>
              </a:rPr>
              <a:t>wn</a:t>
            </a:r>
            <a:r>
              <a:rPr sz="5200" b="1" dirty="0">
                <a:solidFill>
                  <a:srgbClr val="333E47"/>
                </a:solidFill>
                <a:latin typeface="Calibri"/>
                <a:ea typeface="Calibri"/>
                <a:cs typeface="Calibri"/>
                <a:sym typeface="Calibri"/>
              </a:rPr>
              <a:t> your feedback</a:t>
            </a:r>
          </a:p>
          <a:p>
            <a:pPr marL="632217" lvl="1" indent="0" algn="l" defTabSz="1104739">
              <a:buSzPct val="75000"/>
              <a:defRPr sz="5300" b="1">
                <a:solidFill>
                  <a:srgbClr val="333E47"/>
                </a:solidFill>
                <a:latin typeface="Calibri"/>
                <a:ea typeface="Calibri"/>
                <a:cs typeface="Calibri"/>
                <a:sym typeface="Calibri"/>
              </a:defRPr>
            </a:pPr>
            <a:br>
              <a:rPr lang="en-GB" sz="5200" b="1" dirty="0">
                <a:solidFill>
                  <a:srgbClr val="333E47"/>
                </a:solidFill>
                <a:latin typeface="Calibri"/>
                <a:ea typeface="Calibri"/>
                <a:cs typeface="Calibri"/>
                <a:sym typeface="Calibri"/>
              </a:rPr>
            </a:br>
            <a:r>
              <a:rPr lang="en-GB" sz="5200" b="1" dirty="0">
                <a:solidFill>
                  <a:srgbClr val="333E47"/>
                </a:solidFill>
                <a:latin typeface="Calibri"/>
                <a:ea typeface="Calibri"/>
                <a:cs typeface="Calibri"/>
                <a:sym typeface="Calibri"/>
              </a:rPr>
              <a:t>Never use email or social media!!!</a:t>
            </a:r>
            <a:endParaRPr sz="5200" b="1" dirty="0">
              <a:solidFill>
                <a:srgbClr val="333E47"/>
              </a:solidFill>
              <a:latin typeface="Calibri"/>
              <a:ea typeface="Calibri"/>
              <a:cs typeface="Calibri"/>
              <a:sym typeface="Calibri"/>
            </a:endParaRPr>
          </a:p>
          <a:p>
            <a:pPr marL="197525" indent="-197525" algn="l" defTabSz="1104739">
              <a:defRPr sz="5300" b="1">
                <a:solidFill>
                  <a:srgbClr val="333E47"/>
                </a:solidFill>
                <a:latin typeface="Calibri"/>
                <a:ea typeface="Calibri"/>
                <a:cs typeface="Calibri"/>
                <a:sym typeface="Calibri"/>
              </a:defRPr>
            </a:pPr>
            <a:endParaRPr sz="5200" b="1" dirty="0">
              <a:solidFill>
                <a:srgbClr val="333E47"/>
              </a:solidFill>
              <a:latin typeface="Calibri"/>
              <a:ea typeface="Calibri"/>
              <a:cs typeface="Calibri"/>
              <a:sym typeface="Calibri"/>
            </a:endParaRPr>
          </a:p>
          <a:p>
            <a:pPr marL="197525" indent="-197525" algn="l" defTabSz="1104739">
              <a:defRPr sz="53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Write down what you want to say</a:t>
            </a:r>
          </a:p>
          <a:p>
            <a:pPr marL="1300902" lvl="1" indent="-668685" algn="l" defTabSz="1104739">
              <a:buSzPct val="75000"/>
              <a:buFontTx/>
              <a:buChar char="•"/>
              <a:defRPr sz="5300" b="1">
                <a:solidFill>
                  <a:srgbClr val="333E47"/>
                </a:solidFill>
                <a:latin typeface="Calibri"/>
                <a:ea typeface="Calibri"/>
                <a:cs typeface="Calibri"/>
                <a:sym typeface="Calibri"/>
              </a:defRPr>
            </a:pPr>
            <a:r>
              <a:rPr lang="en-GB" sz="5200" b="1" dirty="0">
                <a:solidFill>
                  <a:srgbClr val="333E47"/>
                </a:solidFill>
                <a:latin typeface="Calibri"/>
                <a:ea typeface="Calibri"/>
                <a:cs typeface="Calibri"/>
                <a:sym typeface="Calibri"/>
              </a:rPr>
              <a:t>the </a:t>
            </a:r>
            <a:r>
              <a:rPr sz="5200" b="1" dirty="0">
                <a:solidFill>
                  <a:srgbClr val="333E47"/>
                </a:solidFill>
                <a:latin typeface="Calibri"/>
                <a:ea typeface="Calibri"/>
                <a:cs typeface="Calibri"/>
                <a:sym typeface="Calibri"/>
              </a:rPr>
              <a:t>specific issue</a:t>
            </a:r>
          </a:p>
          <a:p>
            <a:pPr marL="1300902" lvl="1" indent="-668685" algn="l" defTabSz="1104739">
              <a:buSzPct val="75000"/>
              <a:buFontTx/>
              <a:buChar char="•"/>
              <a:defRPr sz="5300" b="1">
                <a:solidFill>
                  <a:srgbClr val="333E47"/>
                </a:solidFill>
                <a:latin typeface="Calibri"/>
                <a:ea typeface="Calibri"/>
                <a:cs typeface="Calibri"/>
                <a:sym typeface="Calibri"/>
              </a:defRPr>
            </a:pPr>
            <a:r>
              <a:rPr lang="en-GB" sz="5200" b="1" dirty="0">
                <a:solidFill>
                  <a:srgbClr val="333E47"/>
                </a:solidFill>
                <a:latin typeface="Calibri"/>
                <a:ea typeface="Calibri"/>
                <a:cs typeface="Calibri"/>
                <a:sym typeface="Calibri"/>
              </a:rPr>
              <a:t>the </a:t>
            </a:r>
            <a:r>
              <a:rPr sz="5200" b="1" dirty="0">
                <a:solidFill>
                  <a:srgbClr val="333E47"/>
                </a:solidFill>
                <a:latin typeface="Calibri"/>
                <a:ea typeface="Calibri"/>
                <a:cs typeface="Calibri"/>
                <a:sym typeface="Calibri"/>
              </a:rPr>
              <a:t>impact</a:t>
            </a:r>
          </a:p>
          <a:p>
            <a:pPr marL="1300902" lvl="1" indent="-668685" algn="l" defTabSz="1104739">
              <a:buSzPct val="75000"/>
              <a:buFontTx/>
              <a:buChar char="•"/>
              <a:defRPr sz="53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what you want to be different</a:t>
            </a:r>
          </a:p>
        </p:txBody>
      </p:sp>
      <p:pic>
        <p:nvPicPr>
          <p:cNvPr id="20" name="Picture 19" descr="A close up of a sign&#10;&#10;Description generated with high confidence">
            <a:extLst>
              <a:ext uri="{FF2B5EF4-FFF2-40B4-BE49-F238E27FC236}">
                <a16:creationId xmlns:a16="http://schemas.microsoft.com/office/drawing/2014/main" id="{A6AF5F1F-50F3-4502-9845-FF32CBCAB4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468442" y="300425"/>
            <a:ext cx="4336526" cy="923543"/>
          </a:xfrm>
          <a:prstGeom prst="rect">
            <a:avLst/>
          </a:prstGeom>
        </p:spPr>
      </p:pic>
      <p:sp>
        <p:nvSpPr>
          <p:cNvPr id="2" name="Slide Number Placeholder 1">
            <a:extLst>
              <a:ext uri="{FF2B5EF4-FFF2-40B4-BE49-F238E27FC236}">
                <a16:creationId xmlns:a16="http://schemas.microsoft.com/office/drawing/2014/main" id="{D0BB0903-775D-44E8-8C02-1181BFAECE7B}"/>
              </a:ext>
            </a:extLst>
          </p:cNvPr>
          <p:cNvSpPr>
            <a:spLocks noGrp="1"/>
          </p:cNvSpPr>
          <p:nvPr>
            <p:ph type="sldNum" sz="quarter" idx="2"/>
          </p:nvPr>
        </p:nvSpPr>
        <p:spPr/>
        <p:txBody>
          <a:bodyPr/>
          <a:lstStyle/>
          <a:p>
            <a:fld id="{86CB4B4D-7CA3-9044-876B-883B54F8677D}" type="slidenum">
              <a:rPr lang="en-US" smtClean="0"/>
              <a:pPr/>
              <a:t>14</a:t>
            </a:fld>
            <a:endParaRPr lang="en-US"/>
          </a:p>
        </p:txBody>
      </p:sp>
      <p:grpSp>
        <p:nvGrpSpPr>
          <p:cNvPr id="21" name="Group 847">
            <a:extLst>
              <a:ext uri="{FF2B5EF4-FFF2-40B4-BE49-F238E27FC236}">
                <a16:creationId xmlns:a16="http://schemas.microsoft.com/office/drawing/2014/main" id="{AA204C4B-4BA7-43A2-99FC-852EB79EFE43}"/>
              </a:ext>
            </a:extLst>
          </p:cNvPr>
          <p:cNvGrpSpPr/>
          <p:nvPr/>
        </p:nvGrpSpPr>
        <p:grpSpPr>
          <a:xfrm>
            <a:off x="795519" y="7606134"/>
            <a:ext cx="6203239" cy="5514077"/>
            <a:chOff x="0" y="0"/>
            <a:chExt cx="3763081" cy="3763082"/>
          </a:xfrm>
          <a:solidFill>
            <a:schemeClr val="accent1">
              <a:lumMod val="20000"/>
              <a:lumOff val="80000"/>
            </a:schemeClr>
          </a:solidFill>
        </p:grpSpPr>
        <p:sp>
          <p:nvSpPr>
            <p:cNvPr id="22" name="Shape 842">
              <a:extLst>
                <a:ext uri="{FF2B5EF4-FFF2-40B4-BE49-F238E27FC236}">
                  <a16:creationId xmlns:a16="http://schemas.microsoft.com/office/drawing/2014/main" id="{F0347B9C-0845-4AE0-970B-66EFC83D8510}"/>
                </a:ext>
              </a:extLst>
            </p:cNvPr>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23" name="Group 845">
              <a:extLst>
                <a:ext uri="{FF2B5EF4-FFF2-40B4-BE49-F238E27FC236}">
                  <a16:creationId xmlns:a16="http://schemas.microsoft.com/office/drawing/2014/main" id="{5F32F779-E3A6-46CF-BD0D-118509EEEAB1}"/>
                </a:ext>
              </a:extLst>
            </p:cNvPr>
            <p:cNvGrpSpPr/>
            <p:nvPr/>
          </p:nvGrpSpPr>
          <p:grpSpPr>
            <a:xfrm>
              <a:off x="264043" y="1091338"/>
              <a:ext cx="3200392" cy="1362722"/>
              <a:chOff x="0" y="117652"/>
              <a:chExt cx="3200391" cy="1362721"/>
            </a:xfrm>
            <a:grpFill/>
          </p:grpSpPr>
          <p:sp>
            <p:nvSpPr>
              <p:cNvPr id="25" name="Shape 843">
                <a:extLst>
                  <a:ext uri="{FF2B5EF4-FFF2-40B4-BE49-F238E27FC236}">
                    <a16:creationId xmlns:a16="http://schemas.microsoft.com/office/drawing/2014/main" id="{E6D82194-A395-4336-AFCC-CF0BC92F05C6}"/>
                  </a:ext>
                </a:extLst>
              </p:cNvPr>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26" name="Shape 844">
                <a:extLst>
                  <a:ext uri="{FF2B5EF4-FFF2-40B4-BE49-F238E27FC236}">
                    <a16:creationId xmlns:a16="http://schemas.microsoft.com/office/drawing/2014/main" id="{D0C84CC3-FDB1-463A-84EA-57ADB09A709A}"/>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24" name="Screen Shot 2016-11-19 at 17.43.56.png">
              <a:extLst>
                <a:ext uri="{FF2B5EF4-FFF2-40B4-BE49-F238E27FC236}">
                  <a16:creationId xmlns:a16="http://schemas.microsoft.com/office/drawing/2014/main" id="{E064FBB9-7F40-4B45-B458-14E196CCDFAF}"/>
                </a:ext>
              </a:extLst>
            </p:cNvPr>
            <p:cNvPicPr>
              <a:picLocks noChangeAspect="1"/>
            </p:cNvPicPr>
            <p:nvPr/>
          </p:nvPicPr>
          <p:blipFill>
            <a:blip r:embed="rId4"/>
            <a:stretch>
              <a:fillRect/>
            </a:stretch>
          </p:blipFill>
          <p:spPr>
            <a:xfrm>
              <a:off x="1492808" y="897811"/>
              <a:ext cx="753031" cy="836701"/>
            </a:xfrm>
            <a:prstGeom prst="rect">
              <a:avLst/>
            </a:prstGeom>
            <a:grpFill/>
            <a:ln w="12700" cap="flat">
              <a:noFill/>
              <a:miter lim="400000"/>
            </a:ln>
            <a:effectLst/>
          </p:spPr>
        </p:pic>
      </p:grpSp>
    </p:spTree>
    <p:extLst>
      <p:ext uri="{BB962C8B-B14F-4D97-AF65-F5344CB8AC3E}">
        <p14:creationId xmlns:p14="http://schemas.microsoft.com/office/powerpoint/2010/main" val="3622132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3">
                                            <p:txEl>
                                              <p:pRg st="0" end="0"/>
                                            </p:txEl>
                                          </p:spTgt>
                                        </p:tgtEl>
                                        <p:attrNameLst>
                                          <p:attrName>style.visibility</p:attrName>
                                        </p:attrNameLst>
                                      </p:cBhvr>
                                      <p:to>
                                        <p:strVal val="visible"/>
                                      </p:to>
                                    </p:set>
                                    <p:animEffect transition="in" filter="fade">
                                      <p:cBhvr>
                                        <p:cTn id="7" dur="500"/>
                                        <p:tgtEl>
                                          <p:spTgt spid="5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43">
                                            <p:txEl>
                                              <p:pRg st="2" end="2"/>
                                            </p:txEl>
                                          </p:spTgt>
                                        </p:tgtEl>
                                        <p:attrNameLst>
                                          <p:attrName>style.visibility</p:attrName>
                                        </p:attrNameLst>
                                      </p:cBhvr>
                                      <p:to>
                                        <p:strVal val="visible"/>
                                      </p:to>
                                    </p:set>
                                    <p:animEffect transition="in" filter="fade">
                                      <p:cBhvr>
                                        <p:cTn id="12" dur="500"/>
                                        <p:tgtEl>
                                          <p:spTgt spid="54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43">
                                            <p:txEl>
                                              <p:pRg st="3" end="3"/>
                                            </p:txEl>
                                          </p:spTgt>
                                        </p:tgtEl>
                                        <p:attrNameLst>
                                          <p:attrName>style.visibility</p:attrName>
                                        </p:attrNameLst>
                                      </p:cBhvr>
                                      <p:to>
                                        <p:strVal val="visible"/>
                                      </p:to>
                                    </p:set>
                                    <p:animEffect transition="in" filter="fade">
                                      <p:cBhvr>
                                        <p:cTn id="15" dur="500"/>
                                        <p:tgtEl>
                                          <p:spTgt spid="54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43">
                                            <p:txEl>
                                              <p:pRg st="5" end="5"/>
                                            </p:txEl>
                                          </p:spTgt>
                                        </p:tgtEl>
                                        <p:attrNameLst>
                                          <p:attrName>style.visibility</p:attrName>
                                        </p:attrNameLst>
                                      </p:cBhvr>
                                      <p:to>
                                        <p:strVal val="visible"/>
                                      </p:to>
                                    </p:set>
                                    <p:animEffect transition="in" filter="fade">
                                      <p:cBhvr>
                                        <p:cTn id="20" dur="500"/>
                                        <p:tgtEl>
                                          <p:spTgt spid="54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43">
                                            <p:txEl>
                                              <p:pRg st="6" end="6"/>
                                            </p:txEl>
                                          </p:spTgt>
                                        </p:tgtEl>
                                        <p:attrNameLst>
                                          <p:attrName>style.visibility</p:attrName>
                                        </p:attrNameLst>
                                      </p:cBhvr>
                                      <p:to>
                                        <p:strVal val="visible"/>
                                      </p:to>
                                    </p:set>
                                    <p:animEffect transition="in" filter="fade">
                                      <p:cBhvr>
                                        <p:cTn id="23" dur="500"/>
                                        <p:tgtEl>
                                          <p:spTgt spid="543">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43">
                                            <p:txEl>
                                              <p:pRg st="7" end="7"/>
                                            </p:txEl>
                                          </p:spTgt>
                                        </p:tgtEl>
                                        <p:attrNameLst>
                                          <p:attrName>style.visibility</p:attrName>
                                        </p:attrNameLst>
                                      </p:cBhvr>
                                      <p:to>
                                        <p:strVal val="visible"/>
                                      </p:to>
                                    </p:set>
                                    <p:animEffect transition="in" filter="fade">
                                      <p:cBhvr>
                                        <p:cTn id="26" dur="500"/>
                                        <p:tgtEl>
                                          <p:spTgt spid="54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43">
                                            <p:txEl>
                                              <p:pRg st="8" end="8"/>
                                            </p:txEl>
                                          </p:spTgt>
                                        </p:tgtEl>
                                        <p:attrNameLst>
                                          <p:attrName>style.visibility</p:attrName>
                                        </p:attrNameLst>
                                      </p:cBhvr>
                                      <p:to>
                                        <p:strVal val="visible"/>
                                      </p:to>
                                    </p:set>
                                    <p:animEffect transition="in" filter="fade">
                                      <p:cBhvr>
                                        <p:cTn id="29" dur="500"/>
                                        <p:tgtEl>
                                          <p:spTgt spid="543">
                                            <p:txEl>
                                              <p:pRg st="8" end="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3" name="image23.png"/>
          <p:cNvPicPr>
            <a:picLocks noChangeAspect="1"/>
          </p:cNvPicPr>
          <p:nvPr/>
        </p:nvPicPr>
        <p:blipFill>
          <a:blip r:embed="rId3"/>
          <a:stretch>
            <a:fillRect/>
          </a:stretch>
        </p:blipFill>
        <p:spPr>
          <a:xfrm>
            <a:off x="-3283211" y="3370"/>
            <a:ext cx="27667221" cy="13716964"/>
          </a:xfrm>
          <a:prstGeom prst="rect">
            <a:avLst/>
          </a:prstGeom>
          <a:ln w="12700">
            <a:miter lim="400000"/>
          </a:ln>
        </p:spPr>
      </p:pic>
      <p:sp>
        <p:nvSpPr>
          <p:cNvPr id="554" name="Shape 554"/>
          <p:cNvSpPr>
            <a:spLocks noGrp="1"/>
          </p:cNvSpPr>
          <p:nvPr>
            <p:ph type="sldNum" sz="quarter" idx="4294967295"/>
          </p:nvPr>
        </p:nvSpPr>
        <p:spPr>
          <a:xfrm>
            <a:off x="22912544" y="946947"/>
            <a:ext cx="252268" cy="298785"/>
          </a:xfrm>
          <a:prstGeom prst="rect">
            <a:avLst/>
          </a:prstGeom>
          <a:extLst>
            <a:ext uri="{C572A759-6A51-4108-AA02-DFA0A04FC94B}">
              <ma14:wrappingTextBoxFlag xmlns:ma14="http://schemas.microsoft.com/office/mac/drawingml/2011/main" xmlns="" val="1"/>
            </a:ext>
          </a:extLst>
        </p:spPr>
        <p:txBody>
          <a:bodyPr lIns="0" tIns="0" rIns="0" bIns="0"/>
          <a:lstStyle>
            <a:lvl1pPr algn="r" defTabSz="1102997">
              <a:defRPr sz="1900">
                <a:solidFill>
                  <a:srgbClr val="333E47"/>
                </a:solidFill>
                <a:latin typeface="Calibri"/>
                <a:ea typeface="Calibri"/>
                <a:cs typeface="Calibri"/>
                <a:sym typeface="Calibri"/>
              </a:defRPr>
            </a:lvl1pPr>
          </a:lstStyle>
          <a:p>
            <a:fld id="{86CB4B4D-7CA3-9044-876B-883B54F8677D}" type="slidenum">
              <a:rPr/>
              <a:pPr/>
              <a:t>15</a:t>
            </a:fld>
            <a:endParaRPr/>
          </a:p>
        </p:txBody>
      </p:sp>
      <p:sp>
        <p:nvSpPr>
          <p:cNvPr id="555" name="Shape 555"/>
          <p:cNvSpPr/>
          <p:nvPr/>
        </p:nvSpPr>
        <p:spPr>
          <a:xfrm>
            <a:off x="3611643" y="1370003"/>
            <a:ext cx="19427035" cy="2143213"/>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r>
              <a:rPr sz="6600" dirty="0"/>
              <a:t>giving </a:t>
            </a:r>
            <a:r>
              <a:rPr lang="en-GB" sz="6600" dirty="0"/>
              <a:t>corrective </a:t>
            </a:r>
            <a:r>
              <a:rPr sz="6600" dirty="0"/>
              <a:t>feedback </a:t>
            </a:r>
            <a:endParaRPr lang="en-GB" sz="6600" dirty="0"/>
          </a:p>
          <a:p>
            <a:r>
              <a:rPr sz="6600" dirty="0"/>
              <a:t>part </a:t>
            </a:r>
            <a:r>
              <a:rPr lang="en-GB" sz="6600" dirty="0"/>
              <a:t>I</a:t>
            </a:r>
            <a:endParaRPr sz="6600" dirty="0"/>
          </a:p>
        </p:txBody>
      </p:sp>
      <p:sp>
        <p:nvSpPr>
          <p:cNvPr id="556" name="Shape 556"/>
          <p:cNvSpPr/>
          <p:nvPr/>
        </p:nvSpPr>
        <p:spPr>
          <a:xfrm>
            <a:off x="5903666" y="5117855"/>
            <a:ext cx="16481085" cy="484748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l" defTabSz="1104739">
              <a:defRPr sz="5400" b="1">
                <a:solidFill>
                  <a:srgbClr val="333E47"/>
                </a:solidFill>
                <a:latin typeface="Calibri"/>
                <a:ea typeface="Calibri"/>
                <a:cs typeface="Calibri"/>
                <a:sym typeface="Calibri"/>
              </a:defRPr>
            </a:pPr>
            <a:r>
              <a:rPr sz="5500" b="1" dirty="0">
                <a:solidFill>
                  <a:srgbClr val="333E47"/>
                </a:solidFill>
                <a:latin typeface="Calibri"/>
                <a:ea typeface="Calibri"/>
                <a:cs typeface="Calibri"/>
                <a:sym typeface="Calibri"/>
              </a:rPr>
              <a:t>Think about a person in your life to whom you would</a:t>
            </a:r>
            <a:br>
              <a:rPr sz="5500" b="1" dirty="0">
                <a:solidFill>
                  <a:srgbClr val="333E47"/>
                </a:solidFill>
                <a:latin typeface="Calibri"/>
                <a:ea typeface="Calibri"/>
                <a:cs typeface="Calibri"/>
                <a:sym typeface="Calibri"/>
              </a:rPr>
            </a:br>
            <a:r>
              <a:rPr sz="5500" b="1" dirty="0">
                <a:solidFill>
                  <a:srgbClr val="333E47"/>
                </a:solidFill>
                <a:latin typeface="Calibri"/>
                <a:ea typeface="Calibri"/>
                <a:cs typeface="Calibri"/>
                <a:sym typeface="Calibri"/>
              </a:rPr>
              <a:t>like to give corrective feedback. </a:t>
            </a:r>
          </a:p>
          <a:p>
            <a:pPr algn="l" defTabSz="1104739">
              <a:defRPr sz="5400" b="1">
                <a:solidFill>
                  <a:srgbClr val="333E47"/>
                </a:solidFill>
                <a:latin typeface="Calibri"/>
                <a:ea typeface="Calibri"/>
                <a:cs typeface="Calibri"/>
                <a:sym typeface="Calibri"/>
              </a:defRPr>
            </a:pPr>
            <a:endParaRPr sz="5500" b="1" dirty="0">
              <a:solidFill>
                <a:srgbClr val="333E47"/>
              </a:solidFill>
              <a:latin typeface="Calibri"/>
              <a:ea typeface="Calibri"/>
              <a:cs typeface="Calibri"/>
              <a:sym typeface="Calibri"/>
            </a:endParaRPr>
          </a:p>
          <a:p>
            <a:pPr algn="l" defTabSz="1104739">
              <a:defRPr sz="5400" b="1">
                <a:solidFill>
                  <a:srgbClr val="333E47"/>
                </a:solidFill>
                <a:latin typeface="Calibri"/>
                <a:ea typeface="Calibri"/>
                <a:cs typeface="Calibri"/>
                <a:sym typeface="Calibri"/>
              </a:defRPr>
            </a:pPr>
            <a:r>
              <a:rPr sz="5500" b="1" dirty="0">
                <a:solidFill>
                  <a:srgbClr val="333E47"/>
                </a:solidFill>
                <a:latin typeface="Calibri"/>
                <a:ea typeface="Calibri"/>
                <a:cs typeface="Calibri"/>
                <a:sym typeface="Calibri"/>
              </a:rPr>
              <a:t>Write down the issue, the impact and what you want the person to do differently. Be concise</a:t>
            </a:r>
            <a:r>
              <a:rPr lang="en-GB" sz="5500" b="1" dirty="0">
                <a:solidFill>
                  <a:srgbClr val="333E47"/>
                </a:solidFill>
                <a:latin typeface="Calibri"/>
                <a:ea typeface="Calibri"/>
                <a:cs typeface="Calibri"/>
                <a:sym typeface="Calibri"/>
              </a:rPr>
              <a:t> (3 minutes).</a:t>
            </a:r>
            <a:endParaRPr sz="5500" b="1" dirty="0">
              <a:solidFill>
                <a:srgbClr val="333E47"/>
              </a:solidFill>
              <a:latin typeface="Calibri"/>
              <a:ea typeface="Calibri"/>
              <a:cs typeface="Calibri"/>
              <a:sym typeface="Calibri"/>
            </a:endParaRPr>
          </a:p>
          <a:p>
            <a:pPr marL="310178" indent="-310178" algn="l" defTabSz="1104739">
              <a:buClr>
                <a:srgbClr val="000000"/>
              </a:buClr>
              <a:buSzPct val="125000"/>
              <a:buFont typeface="Arial"/>
              <a:buChar char="•"/>
              <a:defRPr sz="4000">
                <a:solidFill>
                  <a:srgbClr val="323F49"/>
                </a:solidFill>
                <a:latin typeface="Calibri"/>
                <a:ea typeface="Calibri"/>
                <a:cs typeface="Calibri"/>
                <a:sym typeface="Calibri"/>
              </a:defRPr>
            </a:pPr>
            <a:endParaRPr sz="4000" dirty="0">
              <a:solidFill>
                <a:srgbClr val="323F49"/>
              </a:solidFill>
              <a:latin typeface="Calibri"/>
              <a:ea typeface="Calibri"/>
              <a:cs typeface="Calibri"/>
              <a:sym typeface="Calibri"/>
            </a:endParaRPr>
          </a:p>
        </p:txBody>
      </p:sp>
      <p:pic>
        <p:nvPicPr>
          <p:cNvPr id="8" name="Picture 7">
            <a:extLst>
              <a:ext uri="{FF2B5EF4-FFF2-40B4-BE49-F238E27FC236}">
                <a16:creationId xmlns:a16="http://schemas.microsoft.com/office/drawing/2014/main" id="{90D30053-96B3-CD45-B63F-8EA793777C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pic>
        <p:nvPicPr>
          <p:cNvPr id="7" name="Picture 6">
            <a:extLst>
              <a:ext uri="{FF2B5EF4-FFF2-40B4-BE49-F238E27FC236}">
                <a16:creationId xmlns:a16="http://schemas.microsoft.com/office/drawing/2014/main" id="{40A97DB1-E7EF-4898-B9BA-076318741962}"/>
              </a:ext>
            </a:extLst>
          </p:cNvPr>
          <p:cNvPicPr>
            <a:picLocks noChangeAspect="1"/>
          </p:cNvPicPr>
          <p:nvPr/>
        </p:nvPicPr>
        <p:blipFill rotWithShape="1">
          <a:blip r:embed="rId5">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11593940" y="9650191"/>
            <a:ext cx="3098897" cy="1194497"/>
          </a:xfrm>
          <a:prstGeom prst="rect">
            <a:avLst/>
          </a:prstGeom>
        </p:spPr>
      </p:pic>
    </p:spTree>
    <p:extLst>
      <p:ext uri="{BB962C8B-B14F-4D97-AF65-F5344CB8AC3E}">
        <p14:creationId xmlns:p14="http://schemas.microsoft.com/office/powerpoint/2010/main" val="3312973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6">
                                            <p:txEl>
                                              <p:pRg st="0" end="0"/>
                                            </p:txEl>
                                          </p:spTgt>
                                        </p:tgtEl>
                                        <p:attrNameLst>
                                          <p:attrName>style.visibility</p:attrName>
                                        </p:attrNameLst>
                                      </p:cBhvr>
                                      <p:to>
                                        <p:strVal val="visible"/>
                                      </p:to>
                                    </p:set>
                                    <p:animEffect transition="in" filter="fade">
                                      <p:cBhvr>
                                        <p:cTn id="7" dur="500"/>
                                        <p:tgtEl>
                                          <p:spTgt spid="55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56">
                                            <p:txEl>
                                              <p:pRg st="2" end="2"/>
                                            </p:txEl>
                                          </p:spTgt>
                                        </p:tgtEl>
                                        <p:attrNameLst>
                                          <p:attrName>style.visibility</p:attrName>
                                        </p:attrNameLst>
                                      </p:cBhvr>
                                      <p:to>
                                        <p:strVal val="visible"/>
                                      </p:to>
                                    </p:set>
                                    <p:animEffect transition="in" filter="fade">
                                      <p:cBhvr>
                                        <p:cTn id="12" dur="500"/>
                                        <p:tgtEl>
                                          <p:spTgt spid="55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Shape 562"/>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63" name="Shape 563"/>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64" name="Shape 564"/>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65" name="Shape 565"/>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66" name="Shape 566"/>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67" name="Shape 567"/>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68" name="Shape 568"/>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569" name="Shape 569"/>
          <p:cNvSpPr/>
          <p:nvPr/>
        </p:nvSpPr>
        <p:spPr>
          <a:xfrm>
            <a:off x="1491545" y="945160"/>
            <a:ext cx="523028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2. make it safe</a:t>
            </a:r>
          </a:p>
        </p:txBody>
      </p:sp>
      <p:pic>
        <p:nvPicPr>
          <p:cNvPr id="29" name="Picture 28" descr="A close up of a sign&#10;&#10;Description generated with high confidence">
            <a:extLst>
              <a:ext uri="{FF2B5EF4-FFF2-40B4-BE49-F238E27FC236}">
                <a16:creationId xmlns:a16="http://schemas.microsoft.com/office/drawing/2014/main" id="{27D4F1FF-50CF-4FE8-88AD-8A0681EDB4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07970" y="469730"/>
            <a:ext cx="4336526" cy="923543"/>
          </a:xfrm>
          <a:prstGeom prst="rect">
            <a:avLst/>
          </a:prstGeom>
        </p:spPr>
      </p:pic>
      <p:sp>
        <p:nvSpPr>
          <p:cNvPr id="2" name="Slide Number Placeholder 1">
            <a:extLst>
              <a:ext uri="{FF2B5EF4-FFF2-40B4-BE49-F238E27FC236}">
                <a16:creationId xmlns:a16="http://schemas.microsoft.com/office/drawing/2014/main" id="{39ED6A18-1A7C-4DCE-8E34-49DE05F80F33}"/>
              </a:ext>
            </a:extLst>
          </p:cNvPr>
          <p:cNvSpPr>
            <a:spLocks noGrp="1"/>
          </p:cNvSpPr>
          <p:nvPr>
            <p:ph type="sldNum" sz="quarter" idx="2"/>
          </p:nvPr>
        </p:nvSpPr>
        <p:spPr/>
        <p:txBody>
          <a:bodyPr/>
          <a:lstStyle/>
          <a:p>
            <a:fld id="{86CB4B4D-7CA3-9044-876B-883B54F8677D}" type="slidenum">
              <a:rPr lang="en-US" smtClean="0"/>
              <a:pPr/>
              <a:t>16</a:t>
            </a:fld>
            <a:endParaRPr lang="en-US"/>
          </a:p>
        </p:txBody>
      </p:sp>
      <p:grpSp>
        <p:nvGrpSpPr>
          <p:cNvPr id="36" name="Group 833">
            <a:extLst>
              <a:ext uri="{FF2B5EF4-FFF2-40B4-BE49-F238E27FC236}">
                <a16:creationId xmlns:a16="http://schemas.microsoft.com/office/drawing/2014/main" id="{CC20A79A-6E62-483C-8B43-D2ACB97536FD}"/>
              </a:ext>
            </a:extLst>
          </p:cNvPr>
          <p:cNvGrpSpPr/>
          <p:nvPr/>
        </p:nvGrpSpPr>
        <p:grpSpPr>
          <a:xfrm>
            <a:off x="5203151" y="3105072"/>
            <a:ext cx="6985847" cy="6009587"/>
            <a:chOff x="-2" y="0"/>
            <a:chExt cx="6193284" cy="5180265"/>
          </a:xfrm>
          <a:solidFill>
            <a:schemeClr val="accent3">
              <a:lumMod val="20000"/>
              <a:lumOff val="80000"/>
            </a:schemeClr>
          </a:solidFill>
        </p:grpSpPr>
        <p:grpSp>
          <p:nvGrpSpPr>
            <p:cNvPr id="37" name="Group 829">
              <a:extLst>
                <a:ext uri="{FF2B5EF4-FFF2-40B4-BE49-F238E27FC236}">
                  <a16:creationId xmlns:a16="http://schemas.microsoft.com/office/drawing/2014/main" id="{2DC64E8E-1C41-4CFF-AC33-484541517A39}"/>
                </a:ext>
              </a:extLst>
            </p:cNvPr>
            <p:cNvGrpSpPr/>
            <p:nvPr/>
          </p:nvGrpSpPr>
          <p:grpSpPr>
            <a:xfrm>
              <a:off x="-2" y="0"/>
              <a:ext cx="6193284" cy="5180265"/>
              <a:chOff x="-1" y="0"/>
              <a:chExt cx="6193282" cy="5180264"/>
            </a:xfrm>
            <a:grpFill/>
          </p:grpSpPr>
          <p:grpSp>
            <p:nvGrpSpPr>
              <p:cNvPr id="41" name="Group 825">
                <a:extLst>
                  <a:ext uri="{FF2B5EF4-FFF2-40B4-BE49-F238E27FC236}">
                    <a16:creationId xmlns:a16="http://schemas.microsoft.com/office/drawing/2014/main" id="{5969DA92-D7B1-4AE8-987D-AB698C901D46}"/>
                  </a:ext>
                </a:extLst>
              </p:cNvPr>
              <p:cNvGrpSpPr/>
              <p:nvPr/>
            </p:nvGrpSpPr>
            <p:grpSpPr>
              <a:xfrm>
                <a:off x="-1" y="0"/>
                <a:ext cx="6193282" cy="5180264"/>
                <a:chOff x="0" y="0"/>
                <a:chExt cx="6193280" cy="5180263"/>
              </a:xfrm>
              <a:grpFill/>
            </p:grpSpPr>
            <p:sp>
              <p:nvSpPr>
                <p:cNvPr id="45" name="Shape 823">
                  <a:extLst>
                    <a:ext uri="{FF2B5EF4-FFF2-40B4-BE49-F238E27FC236}">
                      <a16:creationId xmlns:a16="http://schemas.microsoft.com/office/drawing/2014/main" id="{9308BD3F-60F7-41A7-B64D-5E65FFA367DE}"/>
                    </a:ext>
                  </a:extLst>
                </p:cNvPr>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46" name="Shape 824">
                  <a:extLst>
                    <a:ext uri="{FF2B5EF4-FFF2-40B4-BE49-F238E27FC236}">
                      <a16:creationId xmlns:a16="http://schemas.microsoft.com/office/drawing/2014/main" id="{5C9B818B-D0F1-4361-B9E1-90F0A6357CF2}"/>
                    </a:ext>
                  </a:extLst>
                </p:cNvPr>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42" name="Group 828">
                <a:extLst>
                  <a:ext uri="{FF2B5EF4-FFF2-40B4-BE49-F238E27FC236}">
                    <a16:creationId xmlns:a16="http://schemas.microsoft.com/office/drawing/2014/main" id="{8B06F073-BCC2-4199-B87C-78CB6DBD81A0}"/>
                  </a:ext>
                </a:extLst>
              </p:cNvPr>
              <p:cNvGrpSpPr/>
              <p:nvPr/>
            </p:nvGrpSpPr>
            <p:grpSpPr>
              <a:xfrm>
                <a:off x="2557876" y="1270169"/>
                <a:ext cx="3200392" cy="1846379"/>
                <a:chOff x="0" y="117652"/>
                <a:chExt cx="3200391" cy="1846378"/>
              </a:xfrm>
              <a:grpFill/>
            </p:grpSpPr>
            <p:sp>
              <p:nvSpPr>
                <p:cNvPr id="43" name="Shape 826">
                  <a:extLst>
                    <a:ext uri="{FF2B5EF4-FFF2-40B4-BE49-F238E27FC236}">
                      <a16:creationId xmlns:a16="http://schemas.microsoft.com/office/drawing/2014/main" id="{5F024D7F-DD47-4B76-8D78-EBA8DBAC0739}"/>
                    </a:ext>
                  </a:extLst>
                </p:cNvPr>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44" name="Shape 827">
                  <a:extLst>
                    <a:ext uri="{FF2B5EF4-FFF2-40B4-BE49-F238E27FC236}">
                      <a16:creationId xmlns:a16="http://schemas.microsoft.com/office/drawing/2014/main" id="{3D5A1375-9E4A-4C42-B9AF-78E7C8186A3A}"/>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38" name="Group 832">
              <a:extLst>
                <a:ext uri="{FF2B5EF4-FFF2-40B4-BE49-F238E27FC236}">
                  <a16:creationId xmlns:a16="http://schemas.microsoft.com/office/drawing/2014/main" id="{FB472372-E774-4BAE-A449-4F50C318CCFA}"/>
                </a:ext>
              </a:extLst>
            </p:cNvPr>
            <p:cNvGrpSpPr/>
            <p:nvPr/>
          </p:nvGrpSpPr>
          <p:grpSpPr>
            <a:xfrm>
              <a:off x="3730676" y="859563"/>
              <a:ext cx="1190935" cy="1091519"/>
              <a:chOff x="0" y="0"/>
              <a:chExt cx="1190933" cy="1091517"/>
            </a:xfrm>
            <a:grpFill/>
          </p:grpSpPr>
          <p:pic>
            <p:nvPicPr>
              <p:cNvPr id="39" name="Screen Shot 2016-11-19 at 17.45.44.png">
                <a:extLst>
                  <a:ext uri="{FF2B5EF4-FFF2-40B4-BE49-F238E27FC236}">
                    <a16:creationId xmlns:a16="http://schemas.microsoft.com/office/drawing/2014/main" id="{24232AAD-E345-4272-ACB0-59B4A147DB1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40" name="Screen Shot 2016-11-19 at 17.50.49.png">
                <a:extLst>
                  <a:ext uri="{FF2B5EF4-FFF2-40B4-BE49-F238E27FC236}">
                    <a16:creationId xmlns:a16="http://schemas.microsoft.com/office/drawing/2014/main" id="{E8CD9D49-6D6A-4F6D-B0A7-639FDE1BD09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30" name="Group 847">
            <a:extLst>
              <a:ext uri="{FF2B5EF4-FFF2-40B4-BE49-F238E27FC236}">
                <a16:creationId xmlns:a16="http://schemas.microsoft.com/office/drawing/2014/main" id="{70CB9016-7B45-43B4-8E0D-8CBA51019F72}"/>
              </a:ext>
            </a:extLst>
          </p:cNvPr>
          <p:cNvGrpSpPr/>
          <p:nvPr/>
        </p:nvGrpSpPr>
        <p:grpSpPr>
          <a:xfrm>
            <a:off x="1793043" y="7606134"/>
            <a:ext cx="6203239" cy="5514077"/>
            <a:chOff x="0" y="0"/>
            <a:chExt cx="3763081" cy="3763082"/>
          </a:xfrm>
          <a:solidFill>
            <a:schemeClr val="accent1">
              <a:lumMod val="20000"/>
              <a:lumOff val="80000"/>
            </a:schemeClr>
          </a:solidFill>
        </p:grpSpPr>
        <p:sp>
          <p:nvSpPr>
            <p:cNvPr id="31" name="Shape 842">
              <a:extLst>
                <a:ext uri="{FF2B5EF4-FFF2-40B4-BE49-F238E27FC236}">
                  <a16:creationId xmlns:a16="http://schemas.microsoft.com/office/drawing/2014/main" id="{2FC46869-7594-4CBF-80FB-0496AD6D130E}"/>
                </a:ext>
              </a:extLst>
            </p:cNvPr>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32" name="Group 845">
              <a:extLst>
                <a:ext uri="{FF2B5EF4-FFF2-40B4-BE49-F238E27FC236}">
                  <a16:creationId xmlns:a16="http://schemas.microsoft.com/office/drawing/2014/main" id="{565C125D-9846-455F-AEE6-FB93926FB4D0}"/>
                </a:ext>
              </a:extLst>
            </p:cNvPr>
            <p:cNvGrpSpPr/>
            <p:nvPr/>
          </p:nvGrpSpPr>
          <p:grpSpPr>
            <a:xfrm>
              <a:off x="264043" y="1091338"/>
              <a:ext cx="3200392" cy="1362722"/>
              <a:chOff x="0" y="117652"/>
              <a:chExt cx="3200391" cy="1362721"/>
            </a:xfrm>
            <a:grpFill/>
          </p:grpSpPr>
          <p:sp>
            <p:nvSpPr>
              <p:cNvPr id="34" name="Shape 843">
                <a:extLst>
                  <a:ext uri="{FF2B5EF4-FFF2-40B4-BE49-F238E27FC236}">
                    <a16:creationId xmlns:a16="http://schemas.microsoft.com/office/drawing/2014/main" id="{764AF1BF-FD26-4922-9472-14DB59C74262}"/>
                  </a:ext>
                </a:extLst>
              </p:cNvPr>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35" name="Shape 844">
                <a:extLst>
                  <a:ext uri="{FF2B5EF4-FFF2-40B4-BE49-F238E27FC236}">
                    <a16:creationId xmlns:a16="http://schemas.microsoft.com/office/drawing/2014/main" id="{A6E5BEAE-8A56-47DF-8376-0874D1CC5225}"/>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33" name="Screen Shot 2016-11-19 at 17.43.56.png">
              <a:extLst>
                <a:ext uri="{FF2B5EF4-FFF2-40B4-BE49-F238E27FC236}">
                  <a16:creationId xmlns:a16="http://schemas.microsoft.com/office/drawing/2014/main" id="{50A64D71-B5C8-44A5-BC33-AACF036C63E4}"/>
                </a:ext>
              </a:extLst>
            </p:cNvPr>
            <p:cNvPicPr>
              <a:picLocks noChangeAspect="1"/>
            </p:cNvPicPr>
            <p:nvPr/>
          </p:nvPicPr>
          <p:blipFill>
            <a:blip r:embed="rId6"/>
            <a:stretch>
              <a:fillRect/>
            </a:stretch>
          </p:blipFill>
          <p:spPr>
            <a:xfrm>
              <a:off x="1492808" y="897811"/>
              <a:ext cx="753031" cy="836701"/>
            </a:xfrm>
            <a:prstGeom prst="rect">
              <a:avLst/>
            </a:prstGeom>
            <a:grpFill/>
            <a:ln w="12700" cap="flat">
              <a:noFill/>
              <a:miter lim="400000"/>
            </a:ln>
            <a:effectLst/>
          </p:spPr>
        </p:pic>
      </p:grpSp>
    </p:spTree>
    <p:extLst>
      <p:ext uri="{BB962C8B-B14F-4D97-AF65-F5344CB8AC3E}">
        <p14:creationId xmlns:p14="http://schemas.microsoft.com/office/powerpoint/2010/main" val="12186471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 name="Shape 592"/>
          <p:cNvSpPr/>
          <p:nvPr/>
        </p:nvSpPr>
        <p:spPr>
          <a:xfrm>
            <a:off x="0" y="3370"/>
            <a:ext cx="24384000" cy="13716964"/>
          </a:xfrm>
          <a:prstGeom prst="rect">
            <a:avLst/>
          </a:prstGeom>
          <a:solidFill>
            <a:srgbClr val="0F0D0F"/>
          </a:solidFill>
          <a:ln w="12700">
            <a:miter lim="400000"/>
          </a:ln>
        </p:spPr>
        <p:txBody>
          <a:bodyPr lIns="55201" tIns="55201" rIns="55201" bIns="55201" anchor="ctr"/>
          <a:lstStyle/>
          <a:p>
            <a:pPr defTabSz="1102997">
              <a:defRPr sz="1800">
                <a:solidFill>
                  <a:srgbClr val="0F0D0F"/>
                </a:solidFill>
                <a:latin typeface="Calibri"/>
                <a:ea typeface="Calibri"/>
                <a:cs typeface="Calibri"/>
                <a:sym typeface="Calibri"/>
              </a:defRPr>
            </a:pPr>
            <a:endParaRPr sz="1900">
              <a:solidFill>
                <a:srgbClr val="0F0D0F"/>
              </a:solidFill>
              <a:latin typeface="Calibri"/>
              <a:ea typeface="Calibri"/>
              <a:cs typeface="Calibri"/>
              <a:sym typeface="Calibri"/>
            </a:endParaRPr>
          </a:p>
        </p:txBody>
      </p:sp>
      <p:sp>
        <p:nvSpPr>
          <p:cNvPr id="593" name="Shape 593"/>
          <p:cNvSpPr/>
          <p:nvPr/>
        </p:nvSpPr>
        <p:spPr>
          <a:xfrm>
            <a:off x="10305373" y="4181764"/>
            <a:ext cx="12030809" cy="515491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p>
            <a:pPr algn="l" defTabSz="1102997">
              <a:lnSpc>
                <a:spcPct val="80000"/>
              </a:lnSpc>
              <a:spcBef>
                <a:spcPts val="2100"/>
              </a:spcBef>
              <a:defRPr sz="10400" b="1">
                <a:solidFill>
                  <a:srgbClr val="FFFFFF"/>
                </a:solidFill>
                <a:latin typeface="Calibri"/>
                <a:ea typeface="Calibri"/>
                <a:cs typeface="Calibri"/>
                <a:sym typeface="Calibri"/>
              </a:defRPr>
            </a:pPr>
            <a:r>
              <a:rPr sz="10600" b="1" dirty="0">
                <a:solidFill>
                  <a:srgbClr val="FFFFFF"/>
                </a:solidFill>
                <a:latin typeface="Calibri"/>
                <a:ea typeface="Calibri"/>
                <a:cs typeface="Calibri"/>
                <a:sym typeface="Calibri"/>
              </a:rPr>
              <a:t>“Respect is like air.</a:t>
            </a:r>
          </a:p>
          <a:p>
            <a:pPr algn="l" defTabSz="1102997">
              <a:lnSpc>
                <a:spcPct val="80000"/>
              </a:lnSpc>
              <a:spcBef>
                <a:spcPts val="2100"/>
              </a:spcBef>
              <a:defRPr sz="7000" b="1">
                <a:solidFill>
                  <a:srgbClr val="FFFFFF"/>
                </a:solidFill>
                <a:latin typeface="Calibri"/>
                <a:ea typeface="Calibri"/>
                <a:cs typeface="Calibri"/>
                <a:sym typeface="Calibri"/>
              </a:defRPr>
            </a:pPr>
            <a:r>
              <a:rPr sz="6900" b="1" dirty="0">
                <a:solidFill>
                  <a:srgbClr val="FFFFFF"/>
                </a:solidFill>
                <a:latin typeface="Calibri"/>
                <a:ea typeface="Calibri"/>
                <a:cs typeface="Calibri"/>
                <a:sym typeface="Calibri"/>
              </a:rPr>
              <a:t>If you take it away it’s all people</a:t>
            </a:r>
            <a:endParaRPr lang="en-GB" sz="6900" b="1" dirty="0">
              <a:solidFill>
                <a:srgbClr val="FFFFFF"/>
              </a:solidFill>
              <a:latin typeface="Calibri"/>
              <a:ea typeface="Calibri"/>
              <a:cs typeface="Calibri"/>
              <a:sym typeface="Calibri"/>
            </a:endParaRPr>
          </a:p>
          <a:p>
            <a:pPr algn="l" defTabSz="1102997">
              <a:lnSpc>
                <a:spcPct val="80000"/>
              </a:lnSpc>
              <a:spcBef>
                <a:spcPts val="2100"/>
              </a:spcBef>
              <a:defRPr sz="7000" b="1">
                <a:solidFill>
                  <a:srgbClr val="FFFFFF"/>
                </a:solidFill>
                <a:latin typeface="Calibri"/>
                <a:ea typeface="Calibri"/>
                <a:cs typeface="Calibri"/>
                <a:sym typeface="Calibri"/>
              </a:defRPr>
            </a:pPr>
            <a:r>
              <a:rPr sz="6900" b="1" dirty="0">
                <a:solidFill>
                  <a:srgbClr val="FFFFFF"/>
                </a:solidFill>
                <a:latin typeface="Calibri"/>
                <a:ea typeface="Calibri"/>
                <a:cs typeface="Calibri"/>
                <a:sym typeface="Calibri"/>
              </a:rPr>
              <a:t>can think about.”</a:t>
            </a:r>
          </a:p>
          <a:p>
            <a:pPr algn="l" defTabSz="1102997">
              <a:lnSpc>
                <a:spcPct val="80000"/>
              </a:lnSpc>
              <a:spcBef>
                <a:spcPts val="2100"/>
              </a:spcBef>
              <a:defRPr sz="4900" i="1">
                <a:solidFill>
                  <a:srgbClr val="DCDEE0"/>
                </a:solidFill>
                <a:latin typeface="Calibri"/>
                <a:ea typeface="Calibri"/>
                <a:cs typeface="Calibri"/>
                <a:sym typeface="Calibri"/>
              </a:defRPr>
            </a:pPr>
            <a:br>
              <a:rPr i="1" dirty="0">
                <a:solidFill>
                  <a:srgbClr val="DCDEE0"/>
                </a:solidFill>
                <a:latin typeface="Calibri"/>
                <a:ea typeface="Calibri"/>
                <a:cs typeface="Calibri"/>
                <a:sym typeface="Calibri"/>
              </a:rPr>
            </a:br>
            <a:r>
              <a:rPr dirty="0">
                <a:solidFill>
                  <a:srgbClr val="DCDEE0"/>
                </a:solidFill>
                <a:latin typeface="Calibri"/>
                <a:ea typeface="Calibri"/>
                <a:cs typeface="Calibri"/>
                <a:sym typeface="Calibri"/>
              </a:rPr>
              <a:t>Patterson, et al, Crucial Conversations.</a:t>
            </a:r>
          </a:p>
        </p:txBody>
      </p:sp>
      <p:pic>
        <p:nvPicPr>
          <p:cNvPr id="594" name="image1.png" descr="GKN-Logo.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2081" y="12283805"/>
            <a:ext cx="2226504" cy="1484442"/>
          </a:xfrm>
          <a:prstGeom prst="rect">
            <a:avLst/>
          </a:prstGeom>
          <a:ln w="12700">
            <a:miter lim="400000"/>
          </a:ln>
        </p:spPr>
      </p:pic>
      <p:pic>
        <p:nvPicPr>
          <p:cNvPr id="595" name="iStock_105544003_MEDIUM.jp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5665" y="0"/>
            <a:ext cx="9146696" cy="13716000"/>
          </a:xfrm>
          <a:prstGeom prst="rect">
            <a:avLst/>
          </a:prstGeom>
          <a:ln w="12700">
            <a:miter lim="400000"/>
          </a:ln>
        </p:spPr>
      </p:pic>
      <p:sp>
        <p:nvSpPr>
          <p:cNvPr id="2" name="Slide Number Placeholder 1">
            <a:extLst>
              <a:ext uri="{FF2B5EF4-FFF2-40B4-BE49-F238E27FC236}">
                <a16:creationId xmlns:a16="http://schemas.microsoft.com/office/drawing/2014/main" id="{71081EB2-760A-4338-9C54-B405149B8F3D}"/>
              </a:ext>
            </a:extLst>
          </p:cNvPr>
          <p:cNvSpPr>
            <a:spLocks noGrp="1"/>
          </p:cNvSpPr>
          <p:nvPr>
            <p:ph type="sldNum" sz="quarter" idx="2"/>
          </p:nvPr>
        </p:nvSpPr>
        <p:spPr/>
        <p:txBody>
          <a:bodyPr/>
          <a:lstStyle/>
          <a:p>
            <a:fld id="{86CB4B4D-7CA3-9044-876B-883B54F8677D}" type="slidenum">
              <a:rPr lang="en-US" smtClean="0"/>
              <a:pPr/>
              <a:t>17</a:t>
            </a:fld>
            <a:endParaRPr lang="en-US"/>
          </a:p>
        </p:txBody>
      </p:sp>
      <p:pic>
        <p:nvPicPr>
          <p:cNvPr id="10" name="Picture 9" descr="A close up of a sign&#10;&#10;Description generated with high confidence">
            <a:extLst>
              <a:ext uri="{FF2B5EF4-FFF2-40B4-BE49-F238E27FC236}">
                <a16:creationId xmlns:a16="http://schemas.microsoft.com/office/drawing/2014/main" id="{0CBC5668-B946-4045-AD1D-725CE3819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468442" y="300425"/>
            <a:ext cx="4336526" cy="923543"/>
          </a:xfrm>
          <a:prstGeom prst="rect">
            <a:avLst/>
          </a:prstGeom>
        </p:spPr>
      </p:pic>
      <p:pic>
        <p:nvPicPr>
          <p:cNvPr id="2050" name="Picture 2" descr="Crucial Conversations Tools for Talking When Stakes Are High ...">
            <a:extLst>
              <a:ext uri="{FF2B5EF4-FFF2-40B4-BE49-F238E27FC236}">
                <a16:creationId xmlns:a16="http://schemas.microsoft.com/office/drawing/2014/main" id="{CB84593E-CB59-4D88-9D5D-4E1AC580FA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881364" y="8389703"/>
            <a:ext cx="2923604" cy="4379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643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Shape 760"/>
          <p:cNvSpPr/>
          <p:nvPr/>
        </p:nvSpPr>
        <p:spPr>
          <a:xfrm>
            <a:off x="0" y="0"/>
            <a:ext cx="24676670" cy="13723706"/>
          </a:xfrm>
          <a:prstGeom prst="rect">
            <a:avLst/>
          </a:prstGeom>
          <a:solidFill>
            <a:srgbClr val="000000"/>
          </a:solidFill>
          <a:ln w="12700">
            <a:miter lim="400000"/>
          </a:ln>
          <a:effectLst>
            <a:outerShdw blurRad="38100" dist="23000" dir="5400000" rotWithShape="0">
              <a:srgbClr val="000000">
                <a:alpha val="35000"/>
              </a:srgbClr>
            </a:outerShdw>
          </a:effectLst>
        </p:spPr>
        <p:txBody>
          <a:bodyPr lIns="55433" tIns="55435" rIns="55433" bIns="55435" anchor="ctr"/>
          <a:lstStyle/>
          <a:p>
            <a:pPr defTabSz="1106963">
              <a:defRPr>
                <a:solidFill>
                  <a:srgbClr val="FFFFFF"/>
                </a:solidFill>
              </a:defRPr>
            </a:pPr>
            <a:endParaRPr sz="1900" dirty="0">
              <a:solidFill>
                <a:srgbClr val="FFFFFF"/>
              </a:solidFill>
              <a:latin typeface="Calibri"/>
              <a:ea typeface="Calibri"/>
              <a:cs typeface="Calibri"/>
              <a:sym typeface="Calibri"/>
            </a:endParaRPr>
          </a:p>
        </p:txBody>
      </p:sp>
      <p:pic>
        <p:nvPicPr>
          <p:cNvPr id="761" name="image25.jpeg"/>
          <p:cNvPicPr>
            <a:picLocks noChangeAspect="1"/>
          </p:cNvPicPr>
          <p:nvPr/>
        </p:nvPicPr>
        <p:blipFill>
          <a:blip r:embed="rId3"/>
          <a:stretch>
            <a:fillRect/>
          </a:stretch>
        </p:blipFill>
        <p:spPr>
          <a:xfrm>
            <a:off x="6223080" y="2081428"/>
            <a:ext cx="11953243" cy="11665153"/>
          </a:xfrm>
          <a:prstGeom prst="rect">
            <a:avLst/>
          </a:prstGeom>
          <a:ln w="12700">
            <a:miter lim="400000"/>
          </a:ln>
        </p:spPr>
      </p:pic>
      <p:sp>
        <p:nvSpPr>
          <p:cNvPr id="762" name="Shape 762"/>
          <p:cNvSpPr/>
          <p:nvPr/>
        </p:nvSpPr>
        <p:spPr>
          <a:xfrm>
            <a:off x="4956825" y="3894117"/>
            <a:ext cx="2632711" cy="617567"/>
          </a:xfrm>
          <a:prstGeom prst="line">
            <a:avLst/>
          </a:prstGeom>
          <a:ln w="25400">
            <a:solidFill>
              <a:srgbClr val="000000"/>
            </a:solidFill>
            <a:miter/>
          </a:ln>
        </p:spPr>
        <p:txBody>
          <a:bodyPr lIns="55433" tIns="55435" rIns="55433" bIns="55435"/>
          <a:lstStyle/>
          <a:p>
            <a:pPr algn="l" defTabSz="1106963"/>
            <a:endParaRPr sz="1900" dirty="0">
              <a:latin typeface="Calibri"/>
              <a:ea typeface="Calibri"/>
              <a:cs typeface="Calibri"/>
              <a:sym typeface="Calibri"/>
            </a:endParaRPr>
          </a:p>
        </p:txBody>
      </p:sp>
      <p:sp>
        <p:nvSpPr>
          <p:cNvPr id="764" name="Shape 764"/>
          <p:cNvSpPr/>
          <p:nvPr/>
        </p:nvSpPr>
        <p:spPr>
          <a:xfrm>
            <a:off x="1121231" y="718546"/>
            <a:ext cx="16916504" cy="1127615"/>
          </a:xfrm>
          <a:prstGeom prst="rect">
            <a:avLst/>
          </a:prstGeom>
          <a:ln w="12700">
            <a:miter lim="400000"/>
          </a:ln>
          <a:extLst>
            <a:ext uri="{C572A759-6A51-4108-AA02-DFA0A04FC94B}">
              <ma14:wrappingTextBoxFlag xmlns:ma14="http://schemas.microsoft.com/office/mac/drawingml/2011/main" xmlns="" val="1"/>
            </a:ext>
          </a:extLst>
        </p:spPr>
        <p:txBody>
          <a:bodyPr wrap="none" lIns="55433" tIns="55435" rIns="55433" bIns="55435">
            <a:spAutoFit/>
          </a:bodyPr>
          <a:lstStyle>
            <a:lvl1pPr>
              <a:spcBef>
                <a:spcPts val="1800"/>
              </a:spcBef>
              <a:defRPr sz="5900" b="1">
                <a:solidFill>
                  <a:srgbClr val="FFFFFF"/>
                </a:solidFill>
              </a:defRPr>
            </a:lvl1pPr>
          </a:lstStyle>
          <a:p>
            <a:pPr algn="l" defTabSz="1106963"/>
            <a:r>
              <a:rPr lang="en-GB" sz="6600" dirty="0">
                <a:latin typeface="Calibri"/>
                <a:ea typeface="Calibri"/>
                <a:cs typeface="Calibri"/>
                <a:sym typeface="Calibri"/>
              </a:rPr>
              <a:t>remember </a:t>
            </a:r>
            <a:r>
              <a:rPr sz="6600" dirty="0">
                <a:latin typeface="Calibri"/>
                <a:ea typeface="Calibri"/>
                <a:cs typeface="Calibri"/>
                <a:sym typeface="Calibri"/>
              </a:rPr>
              <a:t>why ‘telling’ doesn’t work</a:t>
            </a:r>
            <a:r>
              <a:rPr lang="en-GB" sz="6600" dirty="0">
                <a:latin typeface="Calibri"/>
                <a:ea typeface="Calibri"/>
                <a:cs typeface="Calibri"/>
                <a:sym typeface="Calibri"/>
              </a:rPr>
              <a:t> very well?</a:t>
            </a:r>
            <a:endParaRPr dirty="0">
              <a:latin typeface="Calibri"/>
              <a:ea typeface="Calibri"/>
              <a:cs typeface="Calibri"/>
              <a:sym typeface="Calibri"/>
            </a:endParaRPr>
          </a:p>
        </p:txBody>
      </p:sp>
      <p:grpSp>
        <p:nvGrpSpPr>
          <p:cNvPr id="768" name="Group 768"/>
          <p:cNvGrpSpPr/>
          <p:nvPr/>
        </p:nvGrpSpPr>
        <p:grpSpPr>
          <a:xfrm>
            <a:off x="2772600" y="4162073"/>
            <a:ext cx="6630231" cy="3396347"/>
            <a:chOff x="0" y="27670"/>
            <a:chExt cx="5466486" cy="2798840"/>
          </a:xfrm>
        </p:grpSpPr>
        <p:sp>
          <p:nvSpPr>
            <p:cNvPr id="765" name="Shape 765"/>
            <p:cNvSpPr/>
            <p:nvPr/>
          </p:nvSpPr>
          <p:spPr>
            <a:xfrm rot="21395383">
              <a:off x="4466543" y="27670"/>
              <a:ext cx="999943" cy="233833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491" y="3311"/>
                  </a:lnTo>
                  <a:lnTo>
                    <a:pt x="4320" y="6622"/>
                  </a:lnTo>
                  <a:lnTo>
                    <a:pt x="0" y="11509"/>
                  </a:lnTo>
                  <a:lnTo>
                    <a:pt x="0" y="14190"/>
                  </a:lnTo>
                  <a:lnTo>
                    <a:pt x="4937" y="16870"/>
                  </a:lnTo>
                  <a:lnTo>
                    <a:pt x="9874" y="18920"/>
                  </a:lnTo>
                  <a:lnTo>
                    <a:pt x="12960" y="20181"/>
                  </a:lnTo>
                  <a:lnTo>
                    <a:pt x="17897" y="21600"/>
                  </a:lnTo>
                  <a:lnTo>
                    <a:pt x="21600" y="0"/>
                  </a:lnTo>
                  <a:close/>
                </a:path>
              </a:pathLst>
            </a:custGeom>
            <a:solidFill>
              <a:srgbClr val="008000"/>
            </a:solidFill>
            <a:ln w="12700" cap="flat">
              <a:noFill/>
              <a:miter lim="400000"/>
            </a:ln>
            <a:effectLst/>
          </p:spPr>
          <p:txBody>
            <a:bodyPr wrap="square" lIns="45719" tIns="45719" rIns="45719" bIns="45719" numCol="1" anchor="t">
              <a:noAutofit/>
            </a:bodyPr>
            <a:lstStyle/>
            <a:p>
              <a:pPr algn="l" defTabSz="1106963">
                <a:defRPr>
                  <a:solidFill>
                    <a:srgbClr val="FFFFFF"/>
                  </a:solidFill>
                </a:defRPr>
              </a:pPr>
              <a:endParaRPr sz="1900" dirty="0">
                <a:solidFill>
                  <a:srgbClr val="FFFFFF"/>
                </a:solidFill>
                <a:latin typeface="Calibri"/>
                <a:ea typeface="Calibri"/>
                <a:cs typeface="Calibri"/>
                <a:sym typeface="Calibri"/>
              </a:endParaRPr>
            </a:p>
          </p:txBody>
        </p:sp>
        <p:sp>
          <p:nvSpPr>
            <p:cNvPr id="766" name="Shape 766"/>
            <p:cNvSpPr/>
            <p:nvPr/>
          </p:nvSpPr>
          <p:spPr>
            <a:xfrm flipV="1">
              <a:off x="2775802" y="1786473"/>
              <a:ext cx="1796104" cy="870823"/>
            </a:xfrm>
            <a:prstGeom prst="line">
              <a:avLst/>
            </a:prstGeom>
            <a:noFill/>
            <a:ln w="25400" cap="flat">
              <a:solidFill>
                <a:srgbClr val="FFFFFF"/>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pPr algn="l" defTabSz="1106963"/>
              <a:endParaRPr sz="1900" dirty="0">
                <a:latin typeface="Calibri"/>
                <a:ea typeface="Calibri"/>
                <a:cs typeface="Calibri"/>
                <a:sym typeface="Calibri"/>
              </a:endParaRPr>
            </a:p>
          </p:txBody>
        </p:sp>
        <p:sp>
          <p:nvSpPr>
            <p:cNvPr id="767" name="Shape 767"/>
            <p:cNvSpPr/>
            <p:nvPr/>
          </p:nvSpPr>
          <p:spPr>
            <a:xfrm>
              <a:off x="0" y="2446066"/>
              <a:ext cx="2920935" cy="38044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lvl1pPr algn="ctr">
                <a:defRPr sz="2400">
                  <a:solidFill>
                    <a:srgbClr val="FFFFFF"/>
                  </a:solidFill>
                </a:defRPr>
              </a:lvl1pPr>
            </a:lstStyle>
            <a:p>
              <a:pPr defTabSz="1106963"/>
              <a:r>
                <a:rPr dirty="0">
                  <a:latin typeface="Calibri"/>
                  <a:ea typeface="Calibri"/>
                  <a:cs typeface="Calibri"/>
                  <a:sym typeface="Calibri"/>
                </a:rPr>
                <a:t>prefrontal cortex</a:t>
              </a:r>
            </a:p>
          </p:txBody>
        </p:sp>
      </p:grpSp>
      <p:grpSp>
        <p:nvGrpSpPr>
          <p:cNvPr id="774" name="Group 774"/>
          <p:cNvGrpSpPr/>
          <p:nvPr/>
        </p:nvGrpSpPr>
        <p:grpSpPr>
          <a:xfrm>
            <a:off x="7948191" y="3817274"/>
            <a:ext cx="7209793" cy="5466947"/>
            <a:chOff x="0" y="0"/>
            <a:chExt cx="5944322" cy="4505168"/>
          </a:xfrm>
        </p:grpSpPr>
        <p:grpSp>
          <p:nvGrpSpPr>
            <p:cNvPr id="772" name="Group 772"/>
            <p:cNvGrpSpPr/>
            <p:nvPr/>
          </p:nvGrpSpPr>
          <p:grpSpPr>
            <a:xfrm>
              <a:off x="1879286" y="374900"/>
              <a:ext cx="4065037" cy="4130270"/>
              <a:chOff x="0" y="0"/>
              <a:chExt cx="4065036" cy="4130269"/>
            </a:xfrm>
          </p:grpSpPr>
          <p:sp>
            <p:nvSpPr>
              <p:cNvPr id="769" name="Shape 769"/>
              <p:cNvSpPr/>
              <p:nvPr/>
            </p:nvSpPr>
            <p:spPr>
              <a:xfrm>
                <a:off x="1108371" y="2146420"/>
                <a:ext cx="797303" cy="527771"/>
              </a:xfrm>
              <a:prstGeom prst="ellipse">
                <a:avLst/>
              </a:prstGeom>
              <a:solidFill>
                <a:srgbClr val="FF2712"/>
              </a:solidFill>
              <a:ln w="12700" cap="flat">
                <a:noFill/>
                <a:miter lim="400000"/>
              </a:ln>
              <a:effectLst/>
            </p:spPr>
            <p:txBody>
              <a:bodyPr wrap="square" lIns="45719" tIns="45719" rIns="45719" bIns="45719" numCol="1" anchor="t">
                <a:noAutofit/>
              </a:bodyPr>
              <a:lstStyle/>
              <a:p>
                <a:pPr defTabSz="1106963">
                  <a:defRPr>
                    <a:solidFill>
                      <a:srgbClr val="FFFFFF"/>
                    </a:solidFill>
                  </a:defRPr>
                </a:pPr>
                <a:endParaRPr sz="1900" dirty="0">
                  <a:solidFill>
                    <a:srgbClr val="FFFFFF"/>
                  </a:solidFill>
                  <a:latin typeface="Calibri"/>
                  <a:ea typeface="Calibri"/>
                  <a:cs typeface="Calibri"/>
                  <a:sym typeface="Calibri"/>
                </a:endParaRPr>
              </a:p>
            </p:txBody>
          </p:sp>
          <p:sp>
            <p:nvSpPr>
              <p:cNvPr id="770" name="Shape 770"/>
              <p:cNvSpPr/>
              <p:nvPr/>
            </p:nvSpPr>
            <p:spPr>
              <a:xfrm>
                <a:off x="1679168" y="1547967"/>
                <a:ext cx="2014399" cy="2582303"/>
              </a:xfrm>
              <a:custGeom>
                <a:avLst/>
                <a:gdLst/>
                <a:ahLst/>
                <a:cxnLst>
                  <a:cxn ang="0">
                    <a:pos x="wd2" y="hd2"/>
                  </a:cxn>
                  <a:cxn ang="5400000">
                    <a:pos x="wd2" y="hd2"/>
                  </a:cxn>
                  <a:cxn ang="10800000">
                    <a:pos x="wd2" y="hd2"/>
                  </a:cxn>
                  <a:cxn ang="16200000">
                    <a:pos x="wd2" y="hd2"/>
                  </a:cxn>
                </a:cxnLst>
                <a:rect l="0" t="0" r="r" b="b"/>
                <a:pathLst>
                  <a:path w="21600" h="21600" extrusionOk="0">
                    <a:moveTo>
                      <a:pt x="0" y="14701"/>
                    </a:moveTo>
                    <a:lnTo>
                      <a:pt x="1045" y="16590"/>
                    </a:lnTo>
                    <a:lnTo>
                      <a:pt x="1858" y="19547"/>
                    </a:lnTo>
                    <a:lnTo>
                      <a:pt x="3252" y="21025"/>
                    </a:lnTo>
                    <a:lnTo>
                      <a:pt x="6619" y="21600"/>
                    </a:lnTo>
                    <a:lnTo>
                      <a:pt x="10103" y="19383"/>
                    </a:lnTo>
                    <a:lnTo>
                      <a:pt x="13239" y="17658"/>
                    </a:lnTo>
                    <a:lnTo>
                      <a:pt x="15561" y="16097"/>
                    </a:lnTo>
                    <a:lnTo>
                      <a:pt x="17652" y="14290"/>
                    </a:lnTo>
                    <a:lnTo>
                      <a:pt x="19742" y="11416"/>
                    </a:lnTo>
                    <a:lnTo>
                      <a:pt x="20903" y="8706"/>
                    </a:lnTo>
                    <a:lnTo>
                      <a:pt x="21600" y="6324"/>
                    </a:lnTo>
                    <a:lnTo>
                      <a:pt x="20903" y="3532"/>
                    </a:lnTo>
                    <a:lnTo>
                      <a:pt x="19510" y="1560"/>
                    </a:lnTo>
                    <a:lnTo>
                      <a:pt x="16258" y="246"/>
                    </a:lnTo>
                    <a:lnTo>
                      <a:pt x="12310" y="0"/>
                    </a:lnTo>
                    <a:lnTo>
                      <a:pt x="8013" y="493"/>
                    </a:lnTo>
                    <a:lnTo>
                      <a:pt x="3948" y="1971"/>
                    </a:lnTo>
                    <a:lnTo>
                      <a:pt x="1742" y="5174"/>
                    </a:lnTo>
                    <a:lnTo>
                      <a:pt x="1394" y="6406"/>
                    </a:lnTo>
                    <a:lnTo>
                      <a:pt x="3019" y="6406"/>
                    </a:lnTo>
                    <a:lnTo>
                      <a:pt x="5342" y="5749"/>
                    </a:lnTo>
                    <a:lnTo>
                      <a:pt x="8013" y="5092"/>
                    </a:lnTo>
                    <a:lnTo>
                      <a:pt x="10103" y="5010"/>
                    </a:lnTo>
                    <a:lnTo>
                      <a:pt x="12774" y="5256"/>
                    </a:lnTo>
                    <a:lnTo>
                      <a:pt x="14981" y="6242"/>
                    </a:lnTo>
                    <a:lnTo>
                      <a:pt x="16490" y="8377"/>
                    </a:lnTo>
                    <a:lnTo>
                      <a:pt x="16258" y="10102"/>
                    </a:lnTo>
                    <a:lnTo>
                      <a:pt x="15445" y="12237"/>
                    </a:lnTo>
                    <a:lnTo>
                      <a:pt x="13587" y="13880"/>
                    </a:lnTo>
                    <a:lnTo>
                      <a:pt x="11961" y="15112"/>
                    </a:lnTo>
                    <a:lnTo>
                      <a:pt x="9987" y="16344"/>
                    </a:lnTo>
                    <a:lnTo>
                      <a:pt x="7781" y="17411"/>
                    </a:lnTo>
                    <a:lnTo>
                      <a:pt x="5690" y="18151"/>
                    </a:lnTo>
                    <a:lnTo>
                      <a:pt x="3368" y="18479"/>
                    </a:lnTo>
                    <a:lnTo>
                      <a:pt x="1161" y="16754"/>
                    </a:lnTo>
                  </a:path>
                </a:pathLst>
              </a:custGeom>
              <a:solidFill>
                <a:srgbClr val="FF2712"/>
              </a:solidFill>
              <a:ln w="12700" cap="flat">
                <a:noFill/>
                <a:miter lim="400000"/>
              </a:ln>
              <a:effectLst/>
            </p:spPr>
            <p:txBody>
              <a:bodyPr wrap="square" lIns="45719" tIns="45719" rIns="45719" bIns="45719" numCol="1" anchor="t">
                <a:noAutofit/>
              </a:bodyPr>
              <a:lstStyle/>
              <a:p>
                <a:pPr algn="l" defTabSz="1106963">
                  <a:defRPr>
                    <a:solidFill>
                      <a:srgbClr val="FFFFFF"/>
                    </a:solidFill>
                  </a:defRPr>
                </a:pPr>
                <a:endParaRPr sz="1900" dirty="0">
                  <a:solidFill>
                    <a:srgbClr val="FFFFFF"/>
                  </a:solidFill>
                  <a:latin typeface="Calibri"/>
                  <a:ea typeface="Calibri"/>
                  <a:cs typeface="Calibri"/>
                  <a:sym typeface="Calibri"/>
                </a:endParaRPr>
              </a:p>
            </p:txBody>
          </p:sp>
          <p:sp>
            <p:nvSpPr>
              <p:cNvPr id="771" name="Shape 771"/>
              <p:cNvSpPr/>
              <p:nvPr/>
            </p:nvSpPr>
            <p:spPr>
              <a:xfrm>
                <a:off x="-1" y="0"/>
                <a:ext cx="4065038" cy="2276008"/>
              </a:xfrm>
              <a:custGeom>
                <a:avLst/>
                <a:gdLst/>
                <a:ahLst/>
                <a:cxnLst>
                  <a:cxn ang="0">
                    <a:pos x="wd2" y="hd2"/>
                  </a:cxn>
                  <a:cxn ang="5400000">
                    <a:pos x="wd2" y="hd2"/>
                  </a:cxn>
                  <a:cxn ang="10800000">
                    <a:pos x="wd2" y="hd2"/>
                  </a:cxn>
                  <a:cxn ang="16200000">
                    <a:pos x="wd2" y="hd2"/>
                  </a:cxn>
                </a:cxnLst>
                <a:rect l="0" t="0" r="r" b="b"/>
                <a:pathLst>
                  <a:path w="21600" h="21600" extrusionOk="0">
                    <a:moveTo>
                      <a:pt x="6561" y="21600"/>
                    </a:moveTo>
                    <a:lnTo>
                      <a:pt x="4340" y="20297"/>
                    </a:lnTo>
                    <a:lnTo>
                      <a:pt x="2221" y="17317"/>
                    </a:lnTo>
                    <a:lnTo>
                      <a:pt x="807" y="14338"/>
                    </a:lnTo>
                    <a:lnTo>
                      <a:pt x="0" y="10055"/>
                    </a:lnTo>
                    <a:lnTo>
                      <a:pt x="606" y="6703"/>
                    </a:lnTo>
                    <a:lnTo>
                      <a:pt x="2321" y="3166"/>
                    </a:lnTo>
                    <a:lnTo>
                      <a:pt x="4441" y="1117"/>
                    </a:lnTo>
                    <a:lnTo>
                      <a:pt x="6763" y="0"/>
                    </a:lnTo>
                    <a:lnTo>
                      <a:pt x="11103" y="0"/>
                    </a:lnTo>
                    <a:lnTo>
                      <a:pt x="13424" y="372"/>
                    </a:lnTo>
                    <a:lnTo>
                      <a:pt x="15443" y="1303"/>
                    </a:lnTo>
                    <a:lnTo>
                      <a:pt x="17361" y="3352"/>
                    </a:lnTo>
                    <a:lnTo>
                      <a:pt x="19077" y="5400"/>
                    </a:lnTo>
                    <a:lnTo>
                      <a:pt x="20389" y="8007"/>
                    </a:lnTo>
                    <a:lnTo>
                      <a:pt x="21499" y="11545"/>
                    </a:lnTo>
                    <a:lnTo>
                      <a:pt x="21600" y="15083"/>
                    </a:lnTo>
                    <a:lnTo>
                      <a:pt x="20994" y="17690"/>
                    </a:lnTo>
                    <a:lnTo>
                      <a:pt x="19682" y="18807"/>
                    </a:lnTo>
                    <a:lnTo>
                      <a:pt x="17462" y="18807"/>
                    </a:lnTo>
                    <a:lnTo>
                      <a:pt x="16654" y="17317"/>
                    </a:lnTo>
                    <a:lnTo>
                      <a:pt x="16553" y="16386"/>
                    </a:lnTo>
                    <a:lnTo>
                      <a:pt x="17764" y="15641"/>
                    </a:lnTo>
                    <a:lnTo>
                      <a:pt x="17966" y="13593"/>
                    </a:lnTo>
                    <a:lnTo>
                      <a:pt x="17966" y="11172"/>
                    </a:lnTo>
                    <a:lnTo>
                      <a:pt x="16957" y="8566"/>
                    </a:lnTo>
                    <a:lnTo>
                      <a:pt x="15443" y="6890"/>
                    </a:lnTo>
                    <a:lnTo>
                      <a:pt x="13525" y="5028"/>
                    </a:lnTo>
                    <a:lnTo>
                      <a:pt x="11607" y="4283"/>
                    </a:lnTo>
                    <a:lnTo>
                      <a:pt x="9286" y="3910"/>
                    </a:lnTo>
                    <a:lnTo>
                      <a:pt x="7469" y="3910"/>
                    </a:lnTo>
                    <a:lnTo>
                      <a:pt x="5148" y="5400"/>
                    </a:lnTo>
                    <a:lnTo>
                      <a:pt x="3634" y="7262"/>
                    </a:lnTo>
                    <a:lnTo>
                      <a:pt x="2725" y="10055"/>
                    </a:lnTo>
                    <a:lnTo>
                      <a:pt x="2624" y="13034"/>
                    </a:lnTo>
                    <a:lnTo>
                      <a:pt x="3331" y="15641"/>
                    </a:lnTo>
                    <a:lnTo>
                      <a:pt x="3936" y="17317"/>
                    </a:lnTo>
                    <a:lnTo>
                      <a:pt x="4744" y="18062"/>
                    </a:lnTo>
                    <a:lnTo>
                      <a:pt x="5551" y="19179"/>
                    </a:lnTo>
                    <a:lnTo>
                      <a:pt x="6460" y="19738"/>
                    </a:lnTo>
                    <a:lnTo>
                      <a:pt x="6561" y="21600"/>
                    </a:lnTo>
                    <a:close/>
                  </a:path>
                </a:pathLst>
              </a:custGeom>
              <a:solidFill>
                <a:srgbClr val="FF2712"/>
              </a:solidFill>
              <a:ln w="12700" cap="flat">
                <a:noFill/>
                <a:miter lim="400000"/>
              </a:ln>
              <a:effectLst/>
            </p:spPr>
            <p:txBody>
              <a:bodyPr wrap="square" lIns="45719" tIns="45719" rIns="45719" bIns="45719" numCol="1" anchor="t">
                <a:noAutofit/>
              </a:bodyPr>
              <a:lstStyle/>
              <a:p>
                <a:pPr algn="l" defTabSz="1106963">
                  <a:defRPr>
                    <a:solidFill>
                      <a:srgbClr val="FFFFFF"/>
                    </a:solidFill>
                  </a:defRPr>
                </a:pPr>
                <a:endParaRPr sz="1900" dirty="0">
                  <a:solidFill>
                    <a:srgbClr val="FFFFFF"/>
                  </a:solidFill>
                  <a:latin typeface="Calibri"/>
                  <a:ea typeface="Calibri"/>
                  <a:cs typeface="Calibri"/>
                  <a:sym typeface="Calibri"/>
                </a:endParaRPr>
              </a:p>
            </p:txBody>
          </p:sp>
        </p:grpSp>
        <p:sp>
          <p:nvSpPr>
            <p:cNvPr id="773" name="Shape 773"/>
            <p:cNvSpPr/>
            <p:nvPr/>
          </p:nvSpPr>
          <p:spPr>
            <a:xfrm rot="21395383">
              <a:off x="77341" y="34504"/>
              <a:ext cx="1238594" cy="263721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491" y="3311"/>
                  </a:lnTo>
                  <a:lnTo>
                    <a:pt x="4320" y="6622"/>
                  </a:lnTo>
                  <a:lnTo>
                    <a:pt x="0" y="11509"/>
                  </a:lnTo>
                  <a:lnTo>
                    <a:pt x="0" y="14190"/>
                  </a:lnTo>
                  <a:lnTo>
                    <a:pt x="4937" y="16870"/>
                  </a:lnTo>
                  <a:lnTo>
                    <a:pt x="9874" y="18920"/>
                  </a:lnTo>
                  <a:lnTo>
                    <a:pt x="12960" y="20181"/>
                  </a:lnTo>
                  <a:lnTo>
                    <a:pt x="17897" y="21600"/>
                  </a:lnTo>
                  <a:lnTo>
                    <a:pt x="21600" y="0"/>
                  </a:lnTo>
                  <a:close/>
                </a:path>
              </a:pathLst>
            </a:custGeom>
            <a:solidFill>
              <a:srgbClr val="262626"/>
            </a:solidFill>
            <a:ln w="12700" cap="flat">
              <a:noFill/>
              <a:miter lim="400000"/>
            </a:ln>
            <a:effectLst/>
          </p:spPr>
          <p:txBody>
            <a:bodyPr wrap="square" lIns="45719" tIns="45719" rIns="45719" bIns="45719" numCol="1" anchor="t">
              <a:noAutofit/>
            </a:bodyPr>
            <a:lstStyle/>
            <a:p>
              <a:pPr algn="l" defTabSz="1106963">
                <a:defRPr>
                  <a:solidFill>
                    <a:srgbClr val="FFFFFF"/>
                  </a:solidFill>
                </a:defRPr>
              </a:pPr>
              <a:endParaRPr sz="1900" dirty="0">
                <a:solidFill>
                  <a:srgbClr val="FFFFFF"/>
                </a:solidFill>
                <a:latin typeface="Calibri"/>
                <a:ea typeface="Calibri"/>
                <a:cs typeface="Calibri"/>
                <a:sym typeface="Calibri"/>
              </a:endParaRPr>
            </a:p>
          </p:txBody>
        </p:sp>
      </p:grpSp>
      <p:sp>
        <p:nvSpPr>
          <p:cNvPr id="20" name="Slide Number Placeholder 2"/>
          <p:cNvSpPr>
            <a:spLocks noGrp="1"/>
          </p:cNvSpPr>
          <p:nvPr>
            <p:ph type="sldNum" sz="quarter" idx="2"/>
          </p:nvPr>
        </p:nvSpPr>
        <p:spPr>
          <a:xfrm>
            <a:off x="22849473" y="943946"/>
            <a:ext cx="315335" cy="373482"/>
          </a:xfrm>
        </p:spPr>
        <p:txBody>
          <a:bodyPr/>
          <a:lstStyle/>
          <a:p>
            <a:fld id="{86CB4B4D-7CA3-9044-876B-883B54F8677D}" type="slidenum">
              <a:rPr lang="uk-UA" sz="2400">
                <a:solidFill>
                  <a:srgbClr val="FFFFFF"/>
                </a:solidFill>
                <a:latin typeface="Calibri"/>
                <a:ea typeface="Calibri"/>
                <a:cs typeface="Calibri"/>
              </a:rPr>
              <a:pPr/>
              <a:t>18</a:t>
            </a:fld>
            <a:endParaRPr lang="uk-UA" sz="2400" dirty="0">
              <a:solidFill>
                <a:srgbClr val="FFFFFF"/>
              </a:solidFill>
              <a:latin typeface="Calibri"/>
              <a:ea typeface="Calibri"/>
              <a:cs typeface="Calibri"/>
            </a:endParaRPr>
          </a:p>
        </p:txBody>
      </p:sp>
      <p:pic>
        <p:nvPicPr>
          <p:cNvPr id="19" name="Picture 18" descr="A close up of a sign&#10;&#10;Description generated with high confidence">
            <a:extLst>
              <a:ext uri="{FF2B5EF4-FFF2-40B4-BE49-F238E27FC236}">
                <a16:creationId xmlns:a16="http://schemas.microsoft.com/office/drawing/2014/main" id="{C0FDC656-B734-4288-9973-4F446CA049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047474" y="125910"/>
            <a:ext cx="4336526" cy="923543"/>
          </a:xfrm>
          <a:prstGeom prst="rect">
            <a:avLst/>
          </a:prstGeom>
        </p:spPr>
      </p:pic>
    </p:spTree>
    <p:extLst>
      <p:ext uri="{BB962C8B-B14F-4D97-AF65-F5344CB8AC3E}">
        <p14:creationId xmlns:p14="http://schemas.microsoft.com/office/powerpoint/2010/main" val="1899631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0" nodeType="clickEffect">
                                  <p:stCondLst>
                                    <p:cond delay="0"/>
                                  </p:stCondLst>
                                  <p:iterate>
                                    <p:tmAbs val="0"/>
                                  </p:iterate>
                                  <p:childTnLst>
                                    <p:set>
                                      <p:cBhvr>
                                        <p:cTn id="6" fill="hold"/>
                                        <p:tgtEl>
                                          <p:spTgt spid="768"/>
                                        </p:tgtEl>
                                        <p:attrNameLst>
                                          <p:attrName>style.visibility</p:attrName>
                                        </p:attrNameLst>
                                      </p:cBhvr>
                                      <p:to>
                                        <p:strVal val="visible"/>
                                      </p:to>
                                    </p:set>
                                    <p:animEffect transition="in" filter="dissolve">
                                      <p:cBhvr>
                                        <p:cTn id="7" dur="500"/>
                                        <p:tgtEl>
                                          <p:spTgt spid="76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0" nodeType="clickEffect">
                                  <p:stCondLst>
                                    <p:cond delay="0"/>
                                  </p:stCondLst>
                                  <p:iterate>
                                    <p:tmAbs val="0"/>
                                  </p:iterate>
                                  <p:childTnLst>
                                    <p:set>
                                      <p:cBhvr>
                                        <p:cTn id="11" fill="hold"/>
                                        <p:tgtEl>
                                          <p:spTgt spid="774"/>
                                        </p:tgtEl>
                                        <p:attrNameLst>
                                          <p:attrName>style.visibility</p:attrName>
                                        </p:attrNameLst>
                                      </p:cBhvr>
                                      <p:to>
                                        <p:strVal val="visible"/>
                                      </p:to>
                                    </p:set>
                                    <p:animEffect transition="in" filter="dissolve">
                                      <p:cBhvr>
                                        <p:cTn id="12" dur="500"/>
                                        <p:tgtEl>
                                          <p:spTgt spid="7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 grpId="0" animBg="1" advAuto="0"/>
      <p:bldP spid="774"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 name="Shape 779"/>
          <p:cNvSpPr/>
          <p:nvPr/>
        </p:nvSpPr>
        <p:spPr>
          <a:xfrm>
            <a:off x="0" y="0"/>
            <a:ext cx="24676670" cy="13723706"/>
          </a:xfrm>
          <a:prstGeom prst="rect">
            <a:avLst/>
          </a:prstGeom>
          <a:solidFill>
            <a:srgbClr val="000000"/>
          </a:solidFill>
          <a:ln w="12700">
            <a:miter lim="400000"/>
          </a:ln>
          <a:effectLst>
            <a:outerShdw blurRad="38100" dist="23000" dir="5400000" rotWithShape="0">
              <a:srgbClr val="000000">
                <a:alpha val="35000"/>
              </a:srgbClr>
            </a:outerShdw>
          </a:effectLst>
        </p:spPr>
        <p:txBody>
          <a:bodyPr lIns="55225" tIns="55228" rIns="55225" bIns="55228" anchor="ctr"/>
          <a:lstStyle/>
          <a:p>
            <a:pPr defTabSz="1102953">
              <a:defRPr>
                <a:solidFill>
                  <a:srgbClr val="FFFFFF"/>
                </a:solidFill>
              </a:defRPr>
            </a:pPr>
            <a:endParaRPr sz="1900" dirty="0">
              <a:solidFill>
                <a:srgbClr val="FFFFFF"/>
              </a:solidFill>
              <a:latin typeface="Calibri"/>
              <a:ea typeface="Calibri"/>
              <a:cs typeface="Calibri"/>
              <a:sym typeface="Calibri"/>
            </a:endParaRPr>
          </a:p>
        </p:txBody>
      </p:sp>
      <p:sp>
        <p:nvSpPr>
          <p:cNvPr id="782" name="Shape 782"/>
          <p:cNvSpPr/>
          <p:nvPr/>
        </p:nvSpPr>
        <p:spPr>
          <a:xfrm>
            <a:off x="2691532" y="11339920"/>
            <a:ext cx="14988223" cy="492444"/>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l" defTabSz="1102953">
              <a:defRPr>
                <a:solidFill>
                  <a:srgbClr val="FFFFFF"/>
                </a:solidFill>
              </a:defRPr>
            </a:pPr>
            <a:r>
              <a:rPr lang="en-GB" sz="3200" dirty="0">
                <a:solidFill>
                  <a:srgbClr val="D9D9D9"/>
                </a:solidFill>
                <a:latin typeface="Calibri"/>
                <a:ea typeface="Calibri"/>
                <a:cs typeface="Calibri"/>
                <a:sym typeface="Calibri"/>
              </a:rPr>
              <a:t>Source: a</a:t>
            </a:r>
            <a:r>
              <a:rPr lang="en-US" sz="3200" dirty="0">
                <a:solidFill>
                  <a:srgbClr val="D9D9D9"/>
                </a:solidFill>
                <a:latin typeface="Calibri"/>
                <a:ea typeface="Calibri"/>
                <a:cs typeface="Calibri"/>
                <a:sym typeface="Calibri"/>
              </a:rPr>
              <a:t>adapted</a:t>
            </a:r>
            <a:r>
              <a:rPr sz="3200" dirty="0">
                <a:solidFill>
                  <a:srgbClr val="D9D9D9"/>
                </a:solidFill>
                <a:latin typeface="Calibri"/>
                <a:ea typeface="Calibri"/>
                <a:cs typeface="Calibri"/>
                <a:sym typeface="Calibri"/>
              </a:rPr>
              <a:t> from</a:t>
            </a:r>
            <a:r>
              <a:rPr lang="en-US" sz="3200" dirty="0">
                <a:solidFill>
                  <a:srgbClr val="D9D9D9"/>
                </a:solidFill>
                <a:latin typeface="Calibri"/>
                <a:ea typeface="Calibri"/>
                <a:cs typeface="Calibri"/>
                <a:sym typeface="Calibri"/>
              </a:rPr>
              <a:t> </a:t>
            </a:r>
            <a:r>
              <a:rPr sz="3200" dirty="0">
                <a:solidFill>
                  <a:srgbClr val="D9D9D9"/>
                </a:solidFill>
                <a:latin typeface="Calibri"/>
                <a:ea typeface="Calibri"/>
                <a:cs typeface="Calibri"/>
                <a:sym typeface="Calibri"/>
              </a:rPr>
              <a:t>“Your Brain at Work”, </a:t>
            </a:r>
            <a:r>
              <a:rPr lang="en-GB" sz="3200" dirty="0">
                <a:solidFill>
                  <a:srgbClr val="D9D9D9"/>
                </a:solidFill>
                <a:latin typeface="Calibri"/>
                <a:ea typeface="Calibri"/>
                <a:cs typeface="Calibri"/>
                <a:sym typeface="Calibri"/>
              </a:rPr>
              <a:t>David Rock, </a:t>
            </a:r>
            <a:r>
              <a:rPr sz="3200" dirty="0">
                <a:solidFill>
                  <a:srgbClr val="D9D9D9"/>
                </a:solidFill>
                <a:latin typeface="Calibri"/>
                <a:ea typeface="Calibri"/>
                <a:cs typeface="Calibri"/>
                <a:sym typeface="Calibri"/>
              </a:rPr>
              <a:t>Harper Business, 2009</a:t>
            </a:r>
          </a:p>
        </p:txBody>
      </p:sp>
      <p:sp>
        <p:nvSpPr>
          <p:cNvPr id="783" name="Shape 783"/>
          <p:cNvSpPr/>
          <p:nvPr/>
        </p:nvSpPr>
        <p:spPr>
          <a:xfrm>
            <a:off x="2786449" y="2961245"/>
            <a:ext cx="2583437" cy="11951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400" b="1">
                <a:solidFill>
                  <a:srgbClr val="996633"/>
                </a:solidFill>
              </a:defRPr>
            </a:pPr>
            <a:r>
              <a:rPr sz="7800" b="1" dirty="0">
                <a:solidFill>
                  <a:srgbClr val="42B9C2"/>
                </a:solidFill>
                <a:latin typeface="Calibri"/>
                <a:ea typeface="Calibri"/>
                <a:cs typeface="Calibri"/>
                <a:sym typeface="Calibri"/>
              </a:rPr>
              <a:t>S</a:t>
            </a:r>
            <a:r>
              <a:rPr sz="7800" b="1" dirty="0">
                <a:solidFill>
                  <a:srgbClr val="FFFFFF"/>
                </a:solidFill>
                <a:latin typeface="Calibri"/>
                <a:ea typeface="Calibri"/>
                <a:cs typeface="Calibri"/>
                <a:sym typeface="Calibri"/>
              </a:rPr>
              <a:t>tatus</a:t>
            </a:r>
          </a:p>
        </p:txBody>
      </p:sp>
      <p:sp>
        <p:nvSpPr>
          <p:cNvPr id="786" name="Shape 786"/>
          <p:cNvSpPr/>
          <p:nvPr/>
        </p:nvSpPr>
        <p:spPr>
          <a:xfrm>
            <a:off x="2713497" y="4479954"/>
            <a:ext cx="3754081"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C</a:t>
            </a:r>
            <a:r>
              <a:rPr sz="7600" b="1" dirty="0">
                <a:solidFill>
                  <a:srgbClr val="FFFFFF"/>
                </a:solidFill>
                <a:latin typeface="Calibri"/>
                <a:ea typeface="Calibri"/>
                <a:cs typeface="Calibri"/>
                <a:sym typeface="Calibri"/>
              </a:rPr>
              <a:t>ertainty</a:t>
            </a:r>
          </a:p>
        </p:txBody>
      </p:sp>
      <p:sp>
        <p:nvSpPr>
          <p:cNvPr id="789" name="Shape 789"/>
          <p:cNvSpPr/>
          <p:nvPr/>
        </p:nvSpPr>
        <p:spPr>
          <a:xfrm>
            <a:off x="2725254" y="5981660"/>
            <a:ext cx="4300016"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A</a:t>
            </a:r>
            <a:r>
              <a:rPr sz="7600" b="1" dirty="0">
                <a:solidFill>
                  <a:srgbClr val="FFFFFF"/>
                </a:solidFill>
                <a:latin typeface="Calibri"/>
                <a:ea typeface="Calibri"/>
                <a:cs typeface="Calibri"/>
                <a:sym typeface="Calibri"/>
              </a:rPr>
              <a:t>utonomy</a:t>
            </a:r>
          </a:p>
        </p:txBody>
      </p:sp>
      <p:sp>
        <p:nvSpPr>
          <p:cNvPr id="792" name="Shape 792"/>
          <p:cNvSpPr/>
          <p:nvPr/>
        </p:nvSpPr>
        <p:spPr>
          <a:xfrm>
            <a:off x="2704946" y="7483371"/>
            <a:ext cx="4929204"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R</a:t>
            </a:r>
            <a:r>
              <a:rPr sz="7600" b="1" dirty="0">
                <a:solidFill>
                  <a:srgbClr val="FFFFFF"/>
                </a:solidFill>
                <a:latin typeface="Calibri"/>
                <a:ea typeface="Calibri"/>
                <a:cs typeface="Calibri"/>
                <a:sym typeface="Calibri"/>
              </a:rPr>
              <a:t>elatedness</a:t>
            </a:r>
          </a:p>
        </p:txBody>
      </p:sp>
      <p:sp>
        <p:nvSpPr>
          <p:cNvPr id="795" name="Shape 795"/>
          <p:cNvSpPr/>
          <p:nvPr/>
        </p:nvSpPr>
        <p:spPr>
          <a:xfrm>
            <a:off x="2698760" y="8985083"/>
            <a:ext cx="3323457"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F</a:t>
            </a:r>
            <a:r>
              <a:rPr sz="7600" b="1" dirty="0">
                <a:solidFill>
                  <a:srgbClr val="FFFFFF"/>
                </a:solidFill>
                <a:latin typeface="Calibri"/>
                <a:ea typeface="Calibri"/>
                <a:cs typeface="Calibri"/>
                <a:sym typeface="Calibri"/>
              </a:rPr>
              <a:t>airness</a:t>
            </a:r>
          </a:p>
        </p:txBody>
      </p:sp>
      <p:sp>
        <p:nvSpPr>
          <p:cNvPr id="798" name="Shape 798"/>
          <p:cNvSpPr/>
          <p:nvPr/>
        </p:nvSpPr>
        <p:spPr>
          <a:xfrm>
            <a:off x="1167855" y="683213"/>
            <a:ext cx="23256243" cy="101566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indent="53289">
              <a:defRPr sz="5900" b="1">
                <a:solidFill>
                  <a:srgbClr val="FFFFFF"/>
                </a:solidFill>
              </a:defRPr>
            </a:lvl1pPr>
          </a:lstStyle>
          <a:p>
            <a:pPr algn="l" defTabSz="1102953"/>
            <a:r>
              <a:rPr lang="en-GB" sz="6600" dirty="0">
                <a:latin typeface="Calibri"/>
                <a:ea typeface="Calibri"/>
                <a:cs typeface="Calibri"/>
                <a:sym typeface="Calibri"/>
              </a:rPr>
              <a:t>loosen the SCARF before giving feedback</a:t>
            </a:r>
            <a:endParaRPr sz="6600" dirty="0">
              <a:latin typeface="Calibri"/>
              <a:ea typeface="Calibri"/>
              <a:cs typeface="Calibri"/>
              <a:sym typeface="Calibri"/>
            </a:endParaRPr>
          </a:p>
        </p:txBody>
      </p:sp>
      <p:sp>
        <p:nvSpPr>
          <p:cNvPr id="800" name="Shape 800"/>
          <p:cNvSpPr/>
          <p:nvPr/>
        </p:nvSpPr>
        <p:spPr>
          <a:xfrm>
            <a:off x="12079327" y="6386895"/>
            <a:ext cx="111982" cy="410825"/>
          </a:xfrm>
          <a:prstGeom prst="rect">
            <a:avLst/>
          </a:prstGeom>
          <a:ln w="12700">
            <a:miter lim="400000"/>
          </a:ln>
        </p:spPr>
        <p:txBody>
          <a:bodyPr wrap="none" lIns="55225" tIns="55228" rIns="55225" bIns="55228">
            <a:spAutoFit/>
          </a:bodyPr>
          <a:lstStyle/>
          <a:p>
            <a:pPr algn="l" defTabSz="1102953"/>
            <a:endParaRPr sz="1900" dirty="0">
              <a:latin typeface="Calibri"/>
              <a:ea typeface="Calibri"/>
              <a:cs typeface="Calibri"/>
              <a:sym typeface="Calibri"/>
            </a:endParaRPr>
          </a:p>
        </p:txBody>
      </p:sp>
      <p:pic>
        <p:nvPicPr>
          <p:cNvPr id="23" name="Picture 22">
            <a:extLst>
              <a:ext uri="{FF2B5EF4-FFF2-40B4-BE49-F238E27FC236}">
                <a16:creationId xmlns:a16="http://schemas.microsoft.com/office/drawing/2014/main" id="{F32924D0-CD39-2E44-98FF-4B7F7F1A5C4C}"/>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FB7D5E04-9AD7-4D2A-8A29-AF240A9C44F0}"/>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19</a:t>
            </a:fld>
            <a:endParaRPr lang="en-US" dirty="0">
              <a:latin typeface="Calibri"/>
              <a:ea typeface="Calibri"/>
              <a:cs typeface="Calibri"/>
            </a:endParaRPr>
          </a:p>
        </p:txBody>
      </p:sp>
      <p:pic>
        <p:nvPicPr>
          <p:cNvPr id="24" name="Picture 23">
            <a:extLst>
              <a:ext uri="{FF2B5EF4-FFF2-40B4-BE49-F238E27FC236}">
                <a16:creationId xmlns:a16="http://schemas.microsoft.com/office/drawing/2014/main" id="{BA073886-2F0C-4820-8A6F-80658785CCE2}"/>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20760946" y="759302"/>
            <a:ext cx="3098897" cy="1194497"/>
          </a:xfrm>
          <a:prstGeom prst="rect">
            <a:avLst/>
          </a:prstGeom>
        </p:spPr>
      </p:pic>
      <p:sp>
        <p:nvSpPr>
          <p:cNvPr id="26" name="Shape 784">
            <a:extLst>
              <a:ext uri="{FF2B5EF4-FFF2-40B4-BE49-F238E27FC236}">
                <a16:creationId xmlns:a16="http://schemas.microsoft.com/office/drawing/2014/main" id="{A99A287A-EA1D-45D7-9D23-BD7B1FD6968C}"/>
              </a:ext>
            </a:extLst>
          </p:cNvPr>
          <p:cNvSpPr/>
          <p:nvPr/>
        </p:nvSpPr>
        <p:spPr>
          <a:xfrm>
            <a:off x="8950891" y="3226190"/>
            <a:ext cx="12954972" cy="63094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defRPr sz="4100" b="1">
                <a:solidFill>
                  <a:srgbClr val="FFFFFF"/>
                </a:solidFill>
              </a:defRPr>
            </a:lvl1pPr>
          </a:lstStyle>
          <a:p>
            <a:pPr algn="l" defTabSz="1102953"/>
            <a:r>
              <a:rPr dirty="0">
                <a:latin typeface="Calibri"/>
                <a:ea typeface="Calibri"/>
                <a:cs typeface="Calibri"/>
                <a:sym typeface="Calibri"/>
              </a:rPr>
              <a:t>am I more, less or as important as you are?</a:t>
            </a:r>
          </a:p>
        </p:txBody>
      </p:sp>
      <p:sp>
        <p:nvSpPr>
          <p:cNvPr id="27" name="Shape 787">
            <a:extLst>
              <a:ext uri="{FF2B5EF4-FFF2-40B4-BE49-F238E27FC236}">
                <a16:creationId xmlns:a16="http://schemas.microsoft.com/office/drawing/2014/main" id="{99C662F9-D85A-4CD8-A48A-49EE51DF83CD}"/>
              </a:ext>
            </a:extLst>
          </p:cNvPr>
          <p:cNvSpPr/>
          <p:nvPr/>
        </p:nvSpPr>
        <p:spPr>
          <a:xfrm>
            <a:off x="8881886" y="4761293"/>
            <a:ext cx="7694740" cy="6309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4100" b="1">
                <a:solidFill>
                  <a:srgbClr val="FFFFFF"/>
                </a:solidFill>
              </a:defRPr>
            </a:lvl1pPr>
          </a:lstStyle>
          <a:p>
            <a:pPr algn="l" defTabSz="1102953"/>
            <a:r>
              <a:rPr dirty="0">
                <a:latin typeface="Calibri"/>
                <a:ea typeface="Calibri"/>
                <a:cs typeface="Calibri"/>
                <a:sym typeface="Calibri"/>
              </a:rPr>
              <a:t>do I know what will happen to me?</a:t>
            </a:r>
          </a:p>
        </p:txBody>
      </p:sp>
      <p:sp>
        <p:nvSpPr>
          <p:cNvPr id="28" name="Shape 790">
            <a:extLst>
              <a:ext uri="{FF2B5EF4-FFF2-40B4-BE49-F238E27FC236}">
                <a16:creationId xmlns:a16="http://schemas.microsoft.com/office/drawing/2014/main" id="{E3961158-A652-49B6-85CE-22B63841434E}"/>
              </a:ext>
            </a:extLst>
          </p:cNvPr>
          <p:cNvSpPr/>
          <p:nvPr/>
        </p:nvSpPr>
        <p:spPr>
          <a:xfrm>
            <a:off x="8881888" y="6265856"/>
            <a:ext cx="4911520" cy="6309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4100" b="1">
                <a:solidFill>
                  <a:srgbClr val="FFFFFF"/>
                </a:solidFill>
              </a:defRPr>
            </a:lvl1pPr>
          </a:lstStyle>
          <a:p>
            <a:pPr algn="l" defTabSz="1102953"/>
            <a:r>
              <a:rPr dirty="0">
                <a:latin typeface="Calibri"/>
                <a:ea typeface="Calibri"/>
                <a:cs typeface="Calibri"/>
                <a:sym typeface="Calibri"/>
              </a:rPr>
              <a:t>do I have a say or not?</a:t>
            </a:r>
          </a:p>
        </p:txBody>
      </p:sp>
      <p:sp>
        <p:nvSpPr>
          <p:cNvPr id="29" name="Shape 793">
            <a:extLst>
              <a:ext uri="{FF2B5EF4-FFF2-40B4-BE49-F238E27FC236}">
                <a16:creationId xmlns:a16="http://schemas.microsoft.com/office/drawing/2014/main" id="{B9103E89-3517-4346-A009-C7C90A6EFFAA}"/>
              </a:ext>
            </a:extLst>
          </p:cNvPr>
          <p:cNvSpPr/>
          <p:nvPr/>
        </p:nvSpPr>
        <p:spPr>
          <a:xfrm>
            <a:off x="8861907" y="7791069"/>
            <a:ext cx="5534349" cy="6309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4100" b="1">
                <a:solidFill>
                  <a:srgbClr val="FFFFFF"/>
                </a:solidFill>
              </a:defRPr>
            </a:lvl1pPr>
          </a:lstStyle>
          <a:p>
            <a:pPr algn="l" defTabSz="1102953"/>
            <a:r>
              <a:rPr dirty="0">
                <a:latin typeface="Calibri"/>
                <a:ea typeface="Calibri"/>
                <a:cs typeface="Calibri"/>
                <a:sym typeface="Calibri"/>
              </a:rPr>
              <a:t>are you my friend or foe?</a:t>
            </a:r>
          </a:p>
        </p:txBody>
      </p:sp>
      <p:sp>
        <p:nvSpPr>
          <p:cNvPr id="30" name="Shape 796">
            <a:extLst>
              <a:ext uri="{FF2B5EF4-FFF2-40B4-BE49-F238E27FC236}">
                <a16:creationId xmlns:a16="http://schemas.microsoft.com/office/drawing/2014/main" id="{9BAA2F28-A594-43FA-9948-42E057AD11CB}"/>
              </a:ext>
            </a:extLst>
          </p:cNvPr>
          <p:cNvSpPr/>
          <p:nvPr/>
        </p:nvSpPr>
        <p:spPr>
          <a:xfrm>
            <a:off x="8855720" y="9357216"/>
            <a:ext cx="16245844" cy="6309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defRPr sz="4100" b="1">
                <a:solidFill>
                  <a:srgbClr val="FFFFFF"/>
                </a:solidFill>
              </a:defRPr>
            </a:lvl1pPr>
          </a:lstStyle>
          <a:p>
            <a:pPr algn="l" defTabSz="1102953"/>
            <a:r>
              <a:rPr dirty="0">
                <a:latin typeface="Calibri"/>
                <a:ea typeface="Calibri"/>
                <a:cs typeface="Calibri"/>
                <a:sym typeface="Calibri"/>
              </a:rPr>
              <a:t>will you be fair to me?</a:t>
            </a:r>
          </a:p>
        </p:txBody>
      </p:sp>
    </p:spTree>
    <p:extLst>
      <p:ext uri="{BB962C8B-B14F-4D97-AF65-F5344CB8AC3E}">
        <p14:creationId xmlns:p14="http://schemas.microsoft.com/office/powerpoint/2010/main" val="5199501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83"/>
                                        </p:tgtEl>
                                        <p:attrNameLst>
                                          <p:attrName>style.visibility</p:attrName>
                                        </p:attrNameLst>
                                      </p:cBhvr>
                                      <p:to>
                                        <p:strVal val="visible"/>
                                      </p:to>
                                    </p:set>
                                    <p:animEffect transition="in" filter="fade">
                                      <p:cBhvr>
                                        <p:cTn id="12" dur="500"/>
                                        <p:tgtEl>
                                          <p:spTgt spid="7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86"/>
                                        </p:tgtEl>
                                        <p:attrNameLst>
                                          <p:attrName>style.visibility</p:attrName>
                                        </p:attrNameLst>
                                      </p:cBhvr>
                                      <p:to>
                                        <p:strVal val="visible"/>
                                      </p:to>
                                    </p:set>
                                    <p:animEffect transition="in" filter="fade">
                                      <p:cBhvr>
                                        <p:cTn id="17" dur="500"/>
                                        <p:tgtEl>
                                          <p:spTgt spid="78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89"/>
                                        </p:tgtEl>
                                        <p:attrNameLst>
                                          <p:attrName>style.visibility</p:attrName>
                                        </p:attrNameLst>
                                      </p:cBhvr>
                                      <p:to>
                                        <p:strVal val="visible"/>
                                      </p:to>
                                    </p:set>
                                    <p:animEffect transition="in" filter="fade">
                                      <p:cBhvr>
                                        <p:cTn id="22" dur="500"/>
                                        <p:tgtEl>
                                          <p:spTgt spid="78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92"/>
                                        </p:tgtEl>
                                        <p:attrNameLst>
                                          <p:attrName>style.visibility</p:attrName>
                                        </p:attrNameLst>
                                      </p:cBhvr>
                                      <p:to>
                                        <p:strVal val="visible"/>
                                      </p:to>
                                    </p:set>
                                    <p:animEffect transition="in" filter="fade">
                                      <p:cBhvr>
                                        <p:cTn id="27" dur="500"/>
                                        <p:tgtEl>
                                          <p:spTgt spid="79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95"/>
                                        </p:tgtEl>
                                        <p:attrNameLst>
                                          <p:attrName>style.visibility</p:attrName>
                                        </p:attrNameLst>
                                      </p:cBhvr>
                                      <p:to>
                                        <p:strVal val="visible"/>
                                      </p:to>
                                    </p:set>
                                    <p:animEffect transition="in" filter="fade">
                                      <p:cBhvr>
                                        <p:cTn id="32" dur="500"/>
                                        <p:tgtEl>
                                          <p:spTgt spid="79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fade">
                                      <p:cBhvr>
                                        <p:cTn id="52" dur="500"/>
                                        <p:tgtEl>
                                          <p:spTgt spid="2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3" grpId="0"/>
      <p:bldP spid="786" grpId="0"/>
      <p:bldP spid="789" grpId="0"/>
      <p:bldP spid="792" grpId="0"/>
      <p:bldP spid="795" grpId="0"/>
      <p:bldP spid="26" grpId="0"/>
      <p:bldP spid="27" grpId="0"/>
      <p:bldP spid="28"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2" name="Object 11" hidden="1"/>
          <p:cNvGraphicFramePr>
            <a:graphicFrameLocks noChangeAspect="1"/>
          </p:cNvGraphicFramePr>
          <p:nvPr>
            <p:custDataLst>
              <p:tags r:id="rId1"/>
            </p:custDataLst>
          </p:nvPr>
        </p:nvGraphicFramePr>
        <p:xfrm>
          <a:off x="4031" y="3182"/>
          <a:ext cx="4032" cy="3176"/>
        </p:xfrm>
        <a:graphic>
          <a:graphicData uri="http://schemas.openxmlformats.org/presentationml/2006/ole">
            <mc:AlternateContent xmlns:mc="http://schemas.openxmlformats.org/markup-compatibility/2006">
              <mc:Choice xmlns:v="urn:schemas-microsoft-com:vml" Requires="v">
                <p:oleObj name="think-cell Slide" r:id="rId5" imgW="470" imgH="469" progId="TCLayout.ActiveDocument.1">
                  <p:embed/>
                </p:oleObj>
              </mc:Choice>
              <mc:Fallback>
                <p:oleObj name="think-cell Slide" r:id="rId5" imgW="470" imgH="469" progId="TCLayout.ActiveDocument.1">
                  <p:embed/>
                  <p:pic>
                    <p:nvPicPr>
                      <p:cNvPr id="12" name="Object 11" hidden="1"/>
                      <p:cNvPicPr/>
                      <p:nvPr/>
                    </p:nvPicPr>
                    <p:blipFill>
                      <a:blip r:embed="rId6"/>
                      <a:stretch>
                        <a:fillRect/>
                      </a:stretch>
                    </p:blipFill>
                    <p:spPr>
                      <a:xfrm>
                        <a:off x="4031" y="3182"/>
                        <a:ext cx="4032" cy="3176"/>
                      </a:xfrm>
                      <a:prstGeom prst="rect">
                        <a:avLst/>
                      </a:prstGeom>
                    </p:spPr>
                  </p:pic>
                </p:oleObj>
              </mc:Fallback>
            </mc:AlternateContent>
          </a:graphicData>
        </a:graphic>
      </p:graphicFrame>
      <p:sp>
        <p:nvSpPr>
          <p:cNvPr id="8" name="Rectangle 7" hidden="1"/>
          <p:cNvSpPr/>
          <p:nvPr>
            <p:custDataLst>
              <p:tags r:id="rId2"/>
            </p:custDataLst>
          </p:nvPr>
        </p:nvSpPr>
        <p:spPr>
          <a:xfrm>
            <a:off x="3" y="33"/>
            <a:ext cx="403110" cy="317502"/>
          </a:xfrm>
          <a:prstGeom prst="rect">
            <a:avLst/>
          </a:prstGeom>
          <a:solidFill>
            <a:schemeClr val="bg1"/>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1823825" hangingPunct="1">
              <a:spcBef>
                <a:spcPct val="0"/>
              </a:spcBef>
              <a:spcAft>
                <a:spcPct val="0"/>
              </a:spcAft>
              <a:defRPr/>
            </a:pPr>
            <a:endParaRPr lang="en-GB" sz="4000" b="1" kern="1200" err="1">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aphicFrame>
        <p:nvGraphicFramePr>
          <p:cNvPr id="4" name="Chart 3"/>
          <p:cNvGraphicFramePr/>
          <p:nvPr>
            <p:extLst>
              <p:ext uri="{D42A27DB-BD31-4B8C-83A1-F6EECF244321}">
                <p14:modId xmlns:p14="http://schemas.microsoft.com/office/powerpoint/2010/main" val="3911648244"/>
              </p:ext>
            </p:extLst>
          </p:nvPr>
        </p:nvGraphicFramePr>
        <p:xfrm>
          <a:off x="6533764" y="5214875"/>
          <a:ext cx="17576254" cy="7085120"/>
        </p:xfrm>
        <a:graphic>
          <a:graphicData uri="http://schemas.openxmlformats.org/drawingml/2006/chart">
            <c:chart xmlns:c="http://schemas.openxmlformats.org/drawingml/2006/chart" xmlns:r="http://schemas.openxmlformats.org/officeDocument/2006/relationships" r:id="rId7"/>
          </a:graphicData>
        </a:graphic>
      </p:graphicFrame>
      <p:grpSp>
        <p:nvGrpSpPr>
          <p:cNvPr id="5" name="Group 4"/>
          <p:cNvGrpSpPr/>
          <p:nvPr/>
        </p:nvGrpSpPr>
        <p:grpSpPr>
          <a:xfrm>
            <a:off x="408115" y="2978979"/>
            <a:ext cx="7424686" cy="4746192"/>
            <a:chOff x="228600" y="551320"/>
            <a:chExt cx="3505200" cy="2895600"/>
          </a:xfrm>
        </p:grpSpPr>
        <p:graphicFrame>
          <p:nvGraphicFramePr>
            <p:cNvPr id="6" name="Chart 5"/>
            <p:cNvGraphicFramePr/>
            <p:nvPr>
              <p:extLst>
                <p:ext uri="{D42A27DB-BD31-4B8C-83A1-F6EECF244321}">
                  <p14:modId xmlns:p14="http://schemas.microsoft.com/office/powerpoint/2010/main" val="2149690778"/>
                </p:ext>
              </p:extLst>
            </p:nvPr>
          </p:nvGraphicFramePr>
          <p:xfrm>
            <a:off x="228600" y="551320"/>
            <a:ext cx="3505200" cy="2895600"/>
          </p:xfrm>
          <a:graphic>
            <a:graphicData uri="http://schemas.openxmlformats.org/drawingml/2006/chart">
              <c:chart xmlns:c="http://schemas.openxmlformats.org/drawingml/2006/chart" xmlns:r="http://schemas.openxmlformats.org/officeDocument/2006/relationships" r:id="rId8"/>
            </a:graphicData>
          </a:graphic>
        </p:graphicFrame>
        <p:sp>
          <p:nvSpPr>
            <p:cNvPr id="7" name="TextBox 6"/>
            <p:cNvSpPr txBox="1"/>
            <p:nvPr/>
          </p:nvSpPr>
          <p:spPr>
            <a:xfrm>
              <a:off x="1381842" y="1893380"/>
              <a:ext cx="1357757" cy="262879"/>
            </a:xfrm>
            <a:prstGeom prst="rect">
              <a:avLst/>
            </a:prstGeom>
            <a:noFill/>
          </p:spPr>
          <p:txBody>
            <a:bodyPr wrap="square" rtlCol="0" anchor="ctr">
              <a:spAutoFit/>
            </a:bodyPr>
            <a:lstStyle/>
            <a:p>
              <a:pPr defTabSz="1823825" hangingPunct="1">
                <a:defRPr/>
              </a:pPr>
              <a:r>
                <a:rPr lang="en-US" sz="2200" b="1" kern="1200">
                  <a:solidFill>
                    <a:srgbClr val="FFFFFF">
                      <a:lumMod val="50000"/>
                    </a:srgbClr>
                  </a:solidFill>
                  <a:latin typeface="Arial"/>
                </a:rPr>
                <a:t>Mean 4.07</a:t>
              </a:r>
            </a:p>
          </p:txBody>
        </p:sp>
      </p:grpSp>
      <p:graphicFrame>
        <p:nvGraphicFramePr>
          <p:cNvPr id="9" name="Table 8"/>
          <p:cNvGraphicFramePr>
            <a:graphicFrameLocks noGrp="1"/>
          </p:cNvGraphicFramePr>
          <p:nvPr>
            <p:extLst>
              <p:ext uri="{D42A27DB-BD31-4B8C-83A1-F6EECF244321}">
                <p14:modId xmlns:p14="http://schemas.microsoft.com/office/powerpoint/2010/main" val="3644364071"/>
              </p:ext>
            </p:extLst>
          </p:nvPr>
        </p:nvGraphicFramePr>
        <p:xfrm>
          <a:off x="8520378" y="3841731"/>
          <a:ext cx="14718840" cy="1578006"/>
        </p:xfrm>
        <a:graphic>
          <a:graphicData uri="http://schemas.openxmlformats.org/drawingml/2006/table">
            <a:tbl>
              <a:tblPr bandRow="1">
                <a:tableStyleId>{073A0DAA-6AF3-43AB-8588-CEC1D06C72B9}</a:tableStyleId>
              </a:tblPr>
              <a:tblGrid>
                <a:gridCol w="1226570">
                  <a:extLst>
                    <a:ext uri="{9D8B030D-6E8A-4147-A177-3AD203B41FA5}">
                      <a16:colId xmlns:a16="http://schemas.microsoft.com/office/drawing/2014/main" val="20000"/>
                    </a:ext>
                  </a:extLst>
                </a:gridCol>
                <a:gridCol w="1226570">
                  <a:extLst>
                    <a:ext uri="{9D8B030D-6E8A-4147-A177-3AD203B41FA5}">
                      <a16:colId xmlns:a16="http://schemas.microsoft.com/office/drawing/2014/main" val="1896674177"/>
                    </a:ext>
                  </a:extLst>
                </a:gridCol>
                <a:gridCol w="1226570">
                  <a:extLst>
                    <a:ext uri="{9D8B030D-6E8A-4147-A177-3AD203B41FA5}">
                      <a16:colId xmlns:a16="http://schemas.microsoft.com/office/drawing/2014/main" val="20001"/>
                    </a:ext>
                  </a:extLst>
                </a:gridCol>
                <a:gridCol w="1226570">
                  <a:extLst>
                    <a:ext uri="{9D8B030D-6E8A-4147-A177-3AD203B41FA5}">
                      <a16:colId xmlns:a16="http://schemas.microsoft.com/office/drawing/2014/main" val="1978226440"/>
                    </a:ext>
                  </a:extLst>
                </a:gridCol>
                <a:gridCol w="1226570">
                  <a:extLst>
                    <a:ext uri="{9D8B030D-6E8A-4147-A177-3AD203B41FA5}">
                      <a16:colId xmlns:a16="http://schemas.microsoft.com/office/drawing/2014/main" val="20002"/>
                    </a:ext>
                  </a:extLst>
                </a:gridCol>
                <a:gridCol w="1226570">
                  <a:extLst>
                    <a:ext uri="{9D8B030D-6E8A-4147-A177-3AD203B41FA5}">
                      <a16:colId xmlns:a16="http://schemas.microsoft.com/office/drawing/2014/main" val="1698435685"/>
                    </a:ext>
                  </a:extLst>
                </a:gridCol>
                <a:gridCol w="1226570">
                  <a:extLst>
                    <a:ext uri="{9D8B030D-6E8A-4147-A177-3AD203B41FA5}">
                      <a16:colId xmlns:a16="http://schemas.microsoft.com/office/drawing/2014/main" val="566735232"/>
                    </a:ext>
                  </a:extLst>
                </a:gridCol>
                <a:gridCol w="1226570">
                  <a:extLst>
                    <a:ext uri="{9D8B030D-6E8A-4147-A177-3AD203B41FA5}">
                      <a16:colId xmlns:a16="http://schemas.microsoft.com/office/drawing/2014/main" val="2894917644"/>
                    </a:ext>
                  </a:extLst>
                </a:gridCol>
                <a:gridCol w="1226570">
                  <a:extLst>
                    <a:ext uri="{9D8B030D-6E8A-4147-A177-3AD203B41FA5}">
                      <a16:colId xmlns:a16="http://schemas.microsoft.com/office/drawing/2014/main" val="3214592951"/>
                    </a:ext>
                  </a:extLst>
                </a:gridCol>
                <a:gridCol w="1226570">
                  <a:extLst>
                    <a:ext uri="{9D8B030D-6E8A-4147-A177-3AD203B41FA5}">
                      <a16:colId xmlns:a16="http://schemas.microsoft.com/office/drawing/2014/main" val="2903977120"/>
                    </a:ext>
                  </a:extLst>
                </a:gridCol>
                <a:gridCol w="1226570">
                  <a:extLst>
                    <a:ext uri="{9D8B030D-6E8A-4147-A177-3AD203B41FA5}">
                      <a16:colId xmlns:a16="http://schemas.microsoft.com/office/drawing/2014/main" val="2664342231"/>
                    </a:ext>
                  </a:extLst>
                </a:gridCol>
                <a:gridCol w="1226570">
                  <a:extLst>
                    <a:ext uri="{9D8B030D-6E8A-4147-A177-3AD203B41FA5}">
                      <a16:colId xmlns:a16="http://schemas.microsoft.com/office/drawing/2014/main" val="277717455"/>
                    </a:ext>
                  </a:extLst>
                </a:gridCol>
              </a:tblGrid>
              <a:tr h="526002">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-1</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extLst>
                  <a:ext uri="{0D108BD9-81ED-4DB2-BD59-A6C34878D82A}">
                    <a16:rowId xmlns:a16="http://schemas.microsoft.com/office/drawing/2014/main" val="10000"/>
                  </a:ext>
                </a:extLst>
              </a:tr>
              <a:tr h="526002">
                <a:tc>
                  <a:txBody>
                    <a:bodyPr/>
                    <a:lstStyle/>
                    <a:p>
                      <a:pPr algn="ctr" fontAlgn="b"/>
                      <a:r>
                        <a:rPr lang="en-US" sz="1800" b="0" i="0" u="none" strike="noStrike">
                          <a:solidFill>
                            <a:schemeClr val="accent5">
                              <a:lumMod val="50000"/>
                            </a:schemeClr>
                          </a:solidFill>
                          <a:effectLst/>
                          <a:latin typeface="+mj-lt"/>
                        </a:rPr>
                        <a:t>1</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1</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 n/a</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800" b="0" i="0" u="none" strike="noStrike">
                          <a:solidFill>
                            <a:schemeClr val="accent5">
                              <a:lumMod val="50000"/>
                            </a:schemeClr>
                          </a:solidFill>
                          <a:effectLst/>
                          <a:latin typeface="+mj-lt"/>
                        </a:rPr>
                        <a:t> n/a</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-6</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-7</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n/a</a:t>
                      </a:r>
                    </a:p>
                  </a:txBody>
                  <a:tcPr marL="24186" marR="24186" marT="190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800" b="0" i="0" u="none" strike="noStrike">
                          <a:solidFill>
                            <a:schemeClr val="accent5">
                              <a:lumMod val="50000"/>
                            </a:schemeClr>
                          </a:solidFill>
                          <a:effectLst/>
                          <a:latin typeface="+mj-lt"/>
                        </a:rPr>
                        <a:t> n/a</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-2</a:t>
                      </a:r>
                    </a:p>
                  </a:txBody>
                  <a:tcPr marL="24186" marR="24186" marT="19050" marB="0" anchor="ctr"/>
                </a:tc>
                <a:extLst>
                  <a:ext uri="{0D108BD9-81ED-4DB2-BD59-A6C34878D82A}">
                    <a16:rowId xmlns:a16="http://schemas.microsoft.com/office/drawing/2014/main" val="10001"/>
                  </a:ext>
                </a:extLst>
              </a:tr>
              <a:tr h="526002">
                <a:tc>
                  <a:txBody>
                    <a:bodyPr/>
                    <a:lstStyle/>
                    <a:p>
                      <a:pPr algn="ctr" fontAlgn="b"/>
                      <a:r>
                        <a:rPr lang="en-US" sz="1800" b="0" i="0" u="none" strike="noStrike">
                          <a:solidFill>
                            <a:schemeClr val="accent5">
                              <a:lumMod val="50000"/>
                            </a:schemeClr>
                          </a:solidFill>
                          <a:effectLst/>
                          <a:latin typeface="+mj-lt"/>
                        </a:rPr>
                        <a:t>4.38</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4.1</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4.15</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3.87</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4.08</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3.96</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3.88</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4.16</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4.15</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4.06</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3.98</a:t>
                      </a:r>
                    </a:p>
                  </a:txBody>
                  <a:tcPr marL="24186" marR="24186" marT="19050" marB="0" anchor="ctr"/>
                </a:tc>
                <a:tc>
                  <a:txBody>
                    <a:bodyPr/>
                    <a:lstStyle/>
                    <a:p>
                      <a:pPr algn="ctr" fontAlgn="b"/>
                      <a:r>
                        <a:rPr lang="en-US" sz="1800" b="0" i="0" u="none" strike="noStrike">
                          <a:solidFill>
                            <a:schemeClr val="accent5">
                              <a:lumMod val="50000"/>
                            </a:schemeClr>
                          </a:solidFill>
                          <a:effectLst/>
                          <a:latin typeface="+mj-lt"/>
                        </a:rPr>
                        <a:t>4.01</a:t>
                      </a:r>
                    </a:p>
                  </a:txBody>
                  <a:tcPr marL="24186" marR="24186" marT="19050" marB="0" anchor="ctr"/>
                </a:tc>
                <a:extLst>
                  <a:ext uri="{0D108BD9-81ED-4DB2-BD59-A6C34878D82A}">
                    <a16:rowId xmlns:a16="http://schemas.microsoft.com/office/drawing/2014/main" val="653739278"/>
                  </a:ext>
                </a:extLst>
              </a:tr>
            </a:tbl>
          </a:graphicData>
        </a:graphic>
      </p:graphicFrame>
      <p:sp>
        <p:nvSpPr>
          <p:cNvPr id="10" name="TextBox 9"/>
          <p:cNvSpPr txBox="1"/>
          <p:nvPr/>
        </p:nvSpPr>
        <p:spPr>
          <a:xfrm>
            <a:off x="7051155" y="3845952"/>
            <a:ext cx="1712110" cy="1620957"/>
          </a:xfrm>
          <a:prstGeom prst="rect">
            <a:avLst/>
          </a:prstGeom>
          <a:noFill/>
        </p:spPr>
        <p:txBody>
          <a:bodyPr wrap="square" lIns="182384" tIns="91191" rIns="182384" bIns="91191" rtlCol="0">
            <a:spAutoFit/>
          </a:bodyPr>
          <a:lstStyle/>
          <a:p>
            <a:pPr defTabSz="1823825" hangingPunct="1">
              <a:defRPr/>
            </a:pPr>
            <a:r>
              <a:rPr lang="en-US" sz="1800" kern="1200">
                <a:solidFill>
                  <a:srgbClr val="FFFFFF">
                    <a:lumMod val="50000"/>
                  </a:srgbClr>
                </a:solidFill>
                <a:latin typeface="Arial"/>
              </a:rPr>
              <a:t>Trend</a:t>
            </a:r>
          </a:p>
          <a:p>
            <a:pPr defTabSz="1823825" hangingPunct="1">
              <a:defRPr/>
            </a:pPr>
            <a:endParaRPr lang="en-US" sz="1800" kern="1200">
              <a:solidFill>
                <a:srgbClr val="FFFFFF">
                  <a:lumMod val="50000"/>
                </a:srgbClr>
              </a:solidFill>
              <a:latin typeface="Arial"/>
            </a:endParaRPr>
          </a:p>
          <a:p>
            <a:pPr defTabSz="1823825" hangingPunct="1">
              <a:defRPr/>
            </a:pPr>
            <a:r>
              <a:rPr lang="en-US" sz="1800" kern="1200" err="1">
                <a:solidFill>
                  <a:srgbClr val="FFFFFF">
                    <a:lumMod val="50000"/>
                  </a:srgbClr>
                </a:solidFill>
                <a:latin typeface="Arial"/>
              </a:rPr>
              <a:t>Bmrk</a:t>
            </a:r>
            <a:endParaRPr lang="en-US" sz="1800" kern="1200">
              <a:solidFill>
                <a:srgbClr val="FFFFFF">
                  <a:lumMod val="50000"/>
                </a:srgbClr>
              </a:solidFill>
              <a:latin typeface="Arial"/>
            </a:endParaRPr>
          </a:p>
          <a:p>
            <a:pPr defTabSz="1823825" hangingPunct="1">
              <a:defRPr/>
            </a:pPr>
            <a:endParaRPr lang="en-US" sz="1800" kern="1200">
              <a:solidFill>
                <a:srgbClr val="FFFFFF">
                  <a:lumMod val="50000"/>
                </a:srgbClr>
              </a:solidFill>
              <a:latin typeface="Arial"/>
            </a:endParaRPr>
          </a:p>
          <a:p>
            <a:pPr defTabSz="1823825" hangingPunct="1">
              <a:defRPr/>
            </a:pPr>
            <a:r>
              <a:rPr lang="en-US" sz="1800" kern="1200">
                <a:solidFill>
                  <a:srgbClr val="FFFFFF">
                    <a:lumMod val="50000"/>
                  </a:srgbClr>
                </a:solidFill>
                <a:latin typeface="Arial"/>
              </a:rPr>
              <a:t>Mean</a:t>
            </a:r>
            <a:endParaRPr lang="en-SG" sz="1800" kern="1200">
              <a:solidFill>
                <a:srgbClr val="FFFFFF">
                  <a:lumMod val="50000"/>
                </a:srgbClr>
              </a:solidFill>
              <a:latin typeface="Arial"/>
            </a:endParaRPr>
          </a:p>
        </p:txBody>
      </p:sp>
      <p:graphicFrame>
        <p:nvGraphicFramePr>
          <p:cNvPr id="14" name="Chart 13"/>
          <p:cNvGraphicFramePr/>
          <p:nvPr>
            <p:extLst>
              <p:ext uri="{D42A27DB-BD31-4B8C-83A1-F6EECF244321}">
                <p14:modId xmlns:p14="http://schemas.microsoft.com/office/powerpoint/2010/main" val="4122615222"/>
              </p:ext>
            </p:extLst>
          </p:nvPr>
        </p:nvGraphicFramePr>
        <p:xfrm>
          <a:off x="1048082" y="8136405"/>
          <a:ext cx="6286150" cy="4319176"/>
        </p:xfrm>
        <a:graphic>
          <a:graphicData uri="http://schemas.openxmlformats.org/drawingml/2006/chart">
            <c:chart xmlns:c="http://schemas.openxmlformats.org/drawingml/2006/chart" xmlns:r="http://schemas.openxmlformats.org/officeDocument/2006/relationships" r:id="rId9"/>
          </a:graphicData>
        </a:graphic>
      </p:graphicFrame>
      <p:sp>
        <p:nvSpPr>
          <p:cNvPr id="3" name="Rectangle 2">
            <a:extLst>
              <a:ext uri="{FF2B5EF4-FFF2-40B4-BE49-F238E27FC236}">
                <a16:creationId xmlns:a16="http://schemas.microsoft.com/office/drawing/2014/main" id="{0FDB1B84-54D0-4E86-BB73-FEEE319D4E0F}"/>
              </a:ext>
            </a:extLst>
          </p:cNvPr>
          <p:cNvSpPr/>
          <p:nvPr/>
        </p:nvSpPr>
        <p:spPr>
          <a:xfrm>
            <a:off x="17049780" y="5655812"/>
            <a:ext cx="6306296" cy="6477214"/>
          </a:xfrm>
          <a:prstGeom prst="rect">
            <a:avLst/>
          </a:prstGeom>
          <a:noFill/>
          <a:ln w="38100">
            <a:solidFill>
              <a:srgbClr val="A9194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3604" tIns="143604" rIns="143604" bIns="143604" numCol="1" spcCol="0" rtlCol="0" fromWordArt="0" anchor="ctr" anchorCtr="0" forceAA="0" compatLnSpc="1">
            <a:prstTxWarp prst="textNoShape">
              <a:avLst/>
            </a:prstTxWarp>
            <a:noAutofit/>
          </a:bodyPr>
          <a:lstStyle/>
          <a:p>
            <a:pPr defTabSz="1823825" hangingPunct="1">
              <a:defRPr/>
            </a:pPr>
            <a:endParaRPr lang="en-GB" sz="3200" kern="1200" err="1">
              <a:solidFill>
                <a:srgbClr val="000000"/>
              </a:solidFill>
              <a:latin typeface="Arial"/>
            </a:endParaRPr>
          </a:p>
        </p:txBody>
      </p:sp>
      <p:sp>
        <p:nvSpPr>
          <p:cNvPr id="11" name="Title 10"/>
          <p:cNvSpPr>
            <a:spLocks noGrp="1"/>
          </p:cNvSpPr>
          <p:nvPr>
            <p:ph type="title"/>
          </p:nvPr>
        </p:nvSpPr>
        <p:spPr>
          <a:xfrm>
            <a:off x="931226" y="1199238"/>
            <a:ext cx="22307992" cy="1382400"/>
          </a:xfrm>
        </p:spPr>
        <p:txBody>
          <a:bodyPr>
            <a:noAutofit/>
          </a:bodyPr>
          <a:lstStyle/>
          <a:p>
            <a:pPr algn="l"/>
            <a:r>
              <a:rPr lang="en-GB" sz="7200" b="1" spc="8" dirty="0">
                <a:latin typeface="Calibri"/>
                <a:cs typeface="Calibri"/>
              </a:rPr>
              <a:t>Growing Together</a:t>
            </a:r>
            <a:br>
              <a:rPr lang="en-GB" sz="7200" b="1" spc="8" dirty="0">
                <a:latin typeface="Calibri"/>
                <a:cs typeface="Calibri"/>
              </a:rPr>
            </a:br>
            <a:r>
              <a:rPr lang="en-GB" sz="7200" b="1" spc="8" dirty="0">
                <a:latin typeface="Calibri"/>
                <a:cs typeface="Calibri"/>
              </a:rPr>
              <a:t>performance management needs most work</a:t>
            </a:r>
            <a:br>
              <a:rPr lang="en-GB" sz="7200" b="1" spc="8" dirty="0">
                <a:latin typeface="Calibri"/>
                <a:cs typeface="Calibri"/>
              </a:rPr>
            </a:br>
            <a:endParaRPr lang="en-US" sz="7200" b="1" dirty="0">
              <a:latin typeface="Calibri"/>
              <a:cs typeface="Calibri"/>
            </a:endParaRPr>
          </a:p>
        </p:txBody>
      </p:sp>
      <p:sp>
        <p:nvSpPr>
          <p:cNvPr id="13" name="Rectangle 12"/>
          <p:cNvSpPr/>
          <p:nvPr/>
        </p:nvSpPr>
        <p:spPr>
          <a:xfrm>
            <a:off x="1583938" y="3098100"/>
            <a:ext cx="369324" cy="769438"/>
          </a:xfrm>
          <a:prstGeom prst="rect">
            <a:avLst/>
          </a:prstGeom>
        </p:spPr>
        <p:txBody>
          <a:bodyPr wrap="none" lIns="182384" tIns="91191" rIns="182384" bIns="91191">
            <a:spAutoFit/>
          </a:bodyPr>
          <a:lstStyle/>
          <a:p>
            <a:pPr defTabSz="1823825" hangingPunct="1">
              <a:defRPr/>
            </a:pPr>
            <a:endParaRPr lang="en-US" sz="3800" kern="1200">
              <a:latin typeface="Arial"/>
            </a:endParaRPr>
          </a:p>
        </p:txBody>
      </p:sp>
      <p:pic>
        <p:nvPicPr>
          <p:cNvPr id="17" name="Picture 16">
            <a:extLst>
              <a:ext uri="{FF2B5EF4-FFF2-40B4-BE49-F238E27FC236}">
                <a16:creationId xmlns:a16="http://schemas.microsoft.com/office/drawing/2014/main" id="{1F138720-977D-3540-96E9-4132A65A540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
        <p:nvSpPr>
          <p:cNvPr id="2" name="Slide Number Placeholder 1">
            <a:extLst>
              <a:ext uri="{FF2B5EF4-FFF2-40B4-BE49-F238E27FC236}">
                <a16:creationId xmlns:a16="http://schemas.microsoft.com/office/drawing/2014/main" id="{C50254F8-5989-4194-8DDC-7FC490E2E622}"/>
              </a:ext>
            </a:extLst>
          </p:cNvPr>
          <p:cNvSpPr>
            <a:spLocks noGrp="1"/>
          </p:cNvSpPr>
          <p:nvPr>
            <p:ph type="sldNum" sz="quarter" idx="2"/>
          </p:nvPr>
        </p:nvSpPr>
        <p:spPr/>
        <p:txBody>
          <a:bodyPr/>
          <a:lstStyle/>
          <a:p>
            <a:fld id="{86CB4B4D-7CA3-9044-876B-883B54F8677D}" type="slidenum">
              <a:rPr lang="en-US" smtClean="0"/>
              <a:t>2</a:t>
            </a:fld>
            <a:endParaRPr lang="en-US"/>
          </a:p>
        </p:txBody>
      </p:sp>
    </p:spTree>
    <p:extLst>
      <p:ext uri="{BB962C8B-B14F-4D97-AF65-F5344CB8AC3E}">
        <p14:creationId xmlns:p14="http://schemas.microsoft.com/office/powerpoint/2010/main" val="3560837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 name="Shape 631"/>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32" name="Shape 632"/>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33" name="Shape 633"/>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34" name="Shape 634"/>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35" name="Shape 635"/>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36" name="Shape 636"/>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37" name="Shape 637"/>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38" name="Shape 638"/>
          <p:cNvSpPr/>
          <p:nvPr/>
        </p:nvSpPr>
        <p:spPr>
          <a:xfrm>
            <a:off x="1491545" y="945160"/>
            <a:ext cx="523028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2. make it safe</a:t>
            </a:r>
          </a:p>
        </p:txBody>
      </p:sp>
      <p:sp>
        <p:nvSpPr>
          <p:cNvPr id="641" name="Shape 641"/>
          <p:cNvSpPr/>
          <p:nvPr/>
        </p:nvSpPr>
        <p:spPr>
          <a:xfrm>
            <a:off x="12421331" y="1362867"/>
            <a:ext cx="10897312" cy="10033216"/>
          </a:xfrm>
          <a:prstGeom prst="roundRect">
            <a:avLst>
              <a:gd name="adj" fmla="val 3138"/>
            </a:avLst>
          </a:prstGeom>
          <a:solidFill>
            <a:schemeClr val="accent3">
              <a:lumMod val="20000"/>
              <a:lumOff val="80000"/>
            </a:schemeClr>
          </a:solidFill>
          <a:ln w="12700">
            <a:miter lim="400000"/>
          </a:ln>
          <a:effectLst>
            <a:outerShdw blurRad="38100" dist="25400" dir="5400000" rotWithShape="0">
              <a:srgbClr val="000000">
                <a:alpha val="50000"/>
              </a:srgbClr>
            </a:outerShdw>
          </a:effectLst>
        </p:spPr>
        <p:txBody>
          <a:bodyPr lIns="50577" tIns="50577" rIns="50577" bIns="50577"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642" name="Shape 642"/>
          <p:cNvSpPr/>
          <p:nvPr/>
        </p:nvSpPr>
        <p:spPr>
          <a:xfrm>
            <a:off x="13276008" y="5571309"/>
            <a:ext cx="9346955" cy="2200602"/>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marL="197525" indent="-197525" defTabSz="1104739">
              <a:defRPr sz="49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i</a:t>
            </a:r>
            <a:r>
              <a:rPr sz="5500" b="1" dirty="0">
                <a:solidFill>
                  <a:srgbClr val="333E47"/>
                </a:solidFill>
                <a:latin typeface="Calibri"/>
                <a:ea typeface="Calibri"/>
                <a:cs typeface="Calibri"/>
                <a:sym typeface="Calibri"/>
              </a:rPr>
              <a:t>nvite self-</a:t>
            </a:r>
            <a:r>
              <a:rPr lang="en-GB" sz="5500" b="1" dirty="0">
                <a:solidFill>
                  <a:srgbClr val="333E47"/>
                </a:solidFill>
                <a:latin typeface="Calibri"/>
                <a:ea typeface="Calibri"/>
                <a:cs typeface="Calibri"/>
                <a:sym typeface="Calibri"/>
              </a:rPr>
              <a:t>reflection</a:t>
            </a:r>
            <a:endParaRPr sz="5500" b="1" dirty="0">
              <a:solidFill>
                <a:srgbClr val="333E47"/>
              </a:solidFill>
              <a:latin typeface="Calibri"/>
              <a:ea typeface="Calibri"/>
              <a:cs typeface="Calibri"/>
              <a:sym typeface="Calibri"/>
            </a:endParaRPr>
          </a:p>
          <a:p>
            <a:pPr marL="197525" indent="-197525" defTabSz="1104739">
              <a:defRPr sz="4000" b="1" i="1">
                <a:solidFill>
                  <a:srgbClr val="333E47"/>
                </a:solidFill>
                <a:latin typeface="Calibri"/>
                <a:ea typeface="Calibri"/>
                <a:cs typeface="Calibri"/>
                <a:sym typeface="Calibri"/>
              </a:defRPr>
            </a:pPr>
            <a:r>
              <a:rPr lang="en-GB" sz="4400" i="1" dirty="0">
                <a:solidFill>
                  <a:srgbClr val="333E47"/>
                </a:solidFill>
                <a:latin typeface="Calibri"/>
                <a:ea typeface="Calibri"/>
                <a:cs typeface="Calibri"/>
                <a:sym typeface="Calibri"/>
              </a:rPr>
              <a:t>a</a:t>
            </a:r>
            <a:r>
              <a:rPr sz="4400" i="1" dirty="0">
                <a:solidFill>
                  <a:srgbClr val="333E47"/>
                </a:solidFill>
                <a:latin typeface="Calibri"/>
                <a:ea typeface="Calibri"/>
                <a:cs typeface="Calibri"/>
                <a:sym typeface="Calibri"/>
              </a:rPr>
              <a:t>utonomy, </a:t>
            </a:r>
            <a:r>
              <a:rPr lang="en-GB" sz="4400" i="1" dirty="0">
                <a:solidFill>
                  <a:srgbClr val="333E47"/>
                </a:solidFill>
                <a:latin typeface="Calibri"/>
                <a:ea typeface="Calibri"/>
                <a:cs typeface="Calibri"/>
                <a:sym typeface="Calibri"/>
              </a:rPr>
              <a:t>s</a:t>
            </a:r>
            <a:r>
              <a:rPr sz="4400" i="1" dirty="0">
                <a:solidFill>
                  <a:srgbClr val="333E47"/>
                </a:solidFill>
                <a:latin typeface="Calibri"/>
                <a:ea typeface="Calibri"/>
                <a:cs typeface="Calibri"/>
                <a:sym typeface="Calibri"/>
              </a:rPr>
              <a:t>tatus</a:t>
            </a:r>
          </a:p>
          <a:p>
            <a:pPr marL="197525" indent="-197525" algn="l" defTabSz="1104739">
              <a:defRPr sz="4000">
                <a:solidFill>
                  <a:srgbClr val="333E47"/>
                </a:solidFill>
                <a:latin typeface="Calibri"/>
                <a:ea typeface="Calibri"/>
                <a:cs typeface="Calibri"/>
                <a:sym typeface="Calibri"/>
              </a:defRPr>
            </a:pPr>
            <a:endParaRPr sz="4400" dirty="0">
              <a:solidFill>
                <a:srgbClr val="333E47"/>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58F080D4-175C-4EA0-90B0-D58BA50AC482}"/>
              </a:ext>
            </a:extLst>
          </p:cNvPr>
          <p:cNvSpPr>
            <a:spLocks noGrp="1"/>
          </p:cNvSpPr>
          <p:nvPr>
            <p:ph type="sldNum" sz="quarter" idx="2"/>
          </p:nvPr>
        </p:nvSpPr>
        <p:spPr/>
        <p:txBody>
          <a:bodyPr/>
          <a:lstStyle/>
          <a:p>
            <a:fld id="{86CB4B4D-7CA3-9044-876B-883B54F8677D}" type="slidenum">
              <a:rPr lang="en-US" smtClean="0"/>
              <a:pPr/>
              <a:t>20</a:t>
            </a:fld>
            <a:endParaRPr lang="en-US"/>
          </a:p>
        </p:txBody>
      </p:sp>
      <p:pic>
        <p:nvPicPr>
          <p:cNvPr id="33" name="Picture 32" descr="A close up of a sign&#10;&#10;Description generated with high confidence">
            <a:extLst>
              <a:ext uri="{FF2B5EF4-FFF2-40B4-BE49-F238E27FC236}">
                <a16:creationId xmlns:a16="http://schemas.microsoft.com/office/drawing/2014/main" id="{6464E0C9-5D59-43E9-9FF2-42621F78BF5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173473" y="0"/>
            <a:ext cx="4336526" cy="923543"/>
          </a:xfrm>
          <a:prstGeom prst="rect">
            <a:avLst/>
          </a:prstGeom>
        </p:spPr>
      </p:pic>
      <p:grpSp>
        <p:nvGrpSpPr>
          <p:cNvPr id="31" name="Group 833">
            <a:extLst>
              <a:ext uri="{FF2B5EF4-FFF2-40B4-BE49-F238E27FC236}">
                <a16:creationId xmlns:a16="http://schemas.microsoft.com/office/drawing/2014/main" id="{768CB28A-5D2B-4A7A-A205-39693626F73B}"/>
              </a:ext>
            </a:extLst>
          </p:cNvPr>
          <p:cNvGrpSpPr/>
          <p:nvPr/>
        </p:nvGrpSpPr>
        <p:grpSpPr>
          <a:xfrm>
            <a:off x="5203151" y="3105072"/>
            <a:ext cx="6985847" cy="6009587"/>
            <a:chOff x="-2" y="0"/>
            <a:chExt cx="6193284" cy="5180265"/>
          </a:xfrm>
          <a:solidFill>
            <a:schemeClr val="accent3">
              <a:lumMod val="20000"/>
              <a:lumOff val="80000"/>
            </a:schemeClr>
          </a:solidFill>
        </p:grpSpPr>
        <p:grpSp>
          <p:nvGrpSpPr>
            <p:cNvPr id="32" name="Group 829">
              <a:extLst>
                <a:ext uri="{FF2B5EF4-FFF2-40B4-BE49-F238E27FC236}">
                  <a16:creationId xmlns:a16="http://schemas.microsoft.com/office/drawing/2014/main" id="{DF7D0F9D-1BF1-4B97-8F14-DA8ABA13DB06}"/>
                </a:ext>
              </a:extLst>
            </p:cNvPr>
            <p:cNvGrpSpPr/>
            <p:nvPr/>
          </p:nvGrpSpPr>
          <p:grpSpPr>
            <a:xfrm>
              <a:off x="-2" y="0"/>
              <a:ext cx="6193284" cy="5180265"/>
              <a:chOff x="-1" y="0"/>
              <a:chExt cx="6193282" cy="5180264"/>
            </a:xfrm>
            <a:grpFill/>
          </p:grpSpPr>
          <p:grpSp>
            <p:nvGrpSpPr>
              <p:cNvPr id="37" name="Group 825">
                <a:extLst>
                  <a:ext uri="{FF2B5EF4-FFF2-40B4-BE49-F238E27FC236}">
                    <a16:creationId xmlns:a16="http://schemas.microsoft.com/office/drawing/2014/main" id="{C146D46E-D333-43AB-8EB3-146C0E3FD5AF}"/>
                  </a:ext>
                </a:extLst>
              </p:cNvPr>
              <p:cNvGrpSpPr/>
              <p:nvPr/>
            </p:nvGrpSpPr>
            <p:grpSpPr>
              <a:xfrm>
                <a:off x="-1" y="0"/>
                <a:ext cx="6193282" cy="5180264"/>
                <a:chOff x="0" y="0"/>
                <a:chExt cx="6193280" cy="5180263"/>
              </a:xfrm>
              <a:grpFill/>
            </p:grpSpPr>
            <p:sp>
              <p:nvSpPr>
                <p:cNvPr id="41" name="Shape 823">
                  <a:extLst>
                    <a:ext uri="{FF2B5EF4-FFF2-40B4-BE49-F238E27FC236}">
                      <a16:creationId xmlns:a16="http://schemas.microsoft.com/office/drawing/2014/main" id="{8040F04D-FE8D-47DB-9C91-60626DD81EFF}"/>
                    </a:ext>
                  </a:extLst>
                </p:cNvPr>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42" name="Shape 824">
                  <a:extLst>
                    <a:ext uri="{FF2B5EF4-FFF2-40B4-BE49-F238E27FC236}">
                      <a16:creationId xmlns:a16="http://schemas.microsoft.com/office/drawing/2014/main" id="{CA129805-7912-4C49-A294-9738CE261521}"/>
                    </a:ext>
                  </a:extLst>
                </p:cNvPr>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38" name="Group 828">
                <a:extLst>
                  <a:ext uri="{FF2B5EF4-FFF2-40B4-BE49-F238E27FC236}">
                    <a16:creationId xmlns:a16="http://schemas.microsoft.com/office/drawing/2014/main" id="{70ED2967-73D2-4BC7-BDAF-FAEB52602481}"/>
                  </a:ext>
                </a:extLst>
              </p:cNvPr>
              <p:cNvGrpSpPr/>
              <p:nvPr/>
            </p:nvGrpSpPr>
            <p:grpSpPr>
              <a:xfrm>
                <a:off x="2557876" y="1270169"/>
                <a:ext cx="3200392" cy="1846379"/>
                <a:chOff x="0" y="117652"/>
                <a:chExt cx="3200391" cy="1846378"/>
              </a:xfrm>
              <a:grpFill/>
            </p:grpSpPr>
            <p:sp>
              <p:nvSpPr>
                <p:cNvPr id="39" name="Shape 826">
                  <a:extLst>
                    <a:ext uri="{FF2B5EF4-FFF2-40B4-BE49-F238E27FC236}">
                      <a16:creationId xmlns:a16="http://schemas.microsoft.com/office/drawing/2014/main" id="{4B6C730A-3F74-4FCD-8FB3-B97CC2752C91}"/>
                    </a:ext>
                  </a:extLst>
                </p:cNvPr>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40" name="Shape 827">
                  <a:extLst>
                    <a:ext uri="{FF2B5EF4-FFF2-40B4-BE49-F238E27FC236}">
                      <a16:creationId xmlns:a16="http://schemas.microsoft.com/office/drawing/2014/main" id="{23FAB850-E99B-4B5A-8F9B-3BFA361B5F37}"/>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34" name="Group 832">
              <a:extLst>
                <a:ext uri="{FF2B5EF4-FFF2-40B4-BE49-F238E27FC236}">
                  <a16:creationId xmlns:a16="http://schemas.microsoft.com/office/drawing/2014/main" id="{F9C601CA-632B-4FA7-A489-4D03C652C550}"/>
                </a:ext>
              </a:extLst>
            </p:cNvPr>
            <p:cNvGrpSpPr/>
            <p:nvPr/>
          </p:nvGrpSpPr>
          <p:grpSpPr>
            <a:xfrm>
              <a:off x="3730676" y="859563"/>
              <a:ext cx="1190935" cy="1091519"/>
              <a:chOff x="0" y="0"/>
              <a:chExt cx="1190933" cy="1091517"/>
            </a:xfrm>
            <a:grpFill/>
          </p:grpSpPr>
          <p:pic>
            <p:nvPicPr>
              <p:cNvPr id="35" name="Screen Shot 2016-11-19 at 17.45.44.png">
                <a:extLst>
                  <a:ext uri="{FF2B5EF4-FFF2-40B4-BE49-F238E27FC236}">
                    <a16:creationId xmlns:a16="http://schemas.microsoft.com/office/drawing/2014/main" id="{9E87170B-902B-4249-8583-203F0BE0AF87}"/>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36" name="Screen Shot 2016-11-19 at 17.50.49.png">
                <a:extLst>
                  <a:ext uri="{FF2B5EF4-FFF2-40B4-BE49-F238E27FC236}">
                    <a16:creationId xmlns:a16="http://schemas.microsoft.com/office/drawing/2014/main" id="{8310EC7A-2E5B-4BDC-88CC-BF8805951FC3}"/>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43" name="Group 847">
            <a:extLst>
              <a:ext uri="{FF2B5EF4-FFF2-40B4-BE49-F238E27FC236}">
                <a16:creationId xmlns:a16="http://schemas.microsoft.com/office/drawing/2014/main" id="{8E54D6B2-99CE-4C91-8AA6-639804680754}"/>
              </a:ext>
            </a:extLst>
          </p:cNvPr>
          <p:cNvGrpSpPr/>
          <p:nvPr/>
        </p:nvGrpSpPr>
        <p:grpSpPr>
          <a:xfrm>
            <a:off x="1793043" y="7606134"/>
            <a:ext cx="6203239" cy="5514077"/>
            <a:chOff x="0" y="0"/>
            <a:chExt cx="3763081" cy="3763082"/>
          </a:xfrm>
          <a:solidFill>
            <a:schemeClr val="accent1">
              <a:lumMod val="20000"/>
              <a:lumOff val="80000"/>
            </a:schemeClr>
          </a:solidFill>
        </p:grpSpPr>
        <p:sp>
          <p:nvSpPr>
            <p:cNvPr id="44" name="Shape 842">
              <a:extLst>
                <a:ext uri="{FF2B5EF4-FFF2-40B4-BE49-F238E27FC236}">
                  <a16:creationId xmlns:a16="http://schemas.microsoft.com/office/drawing/2014/main" id="{5C23587D-C4BB-45A6-A70F-2F564058DFEE}"/>
                </a:ext>
              </a:extLst>
            </p:cNvPr>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45" name="Group 845">
              <a:extLst>
                <a:ext uri="{FF2B5EF4-FFF2-40B4-BE49-F238E27FC236}">
                  <a16:creationId xmlns:a16="http://schemas.microsoft.com/office/drawing/2014/main" id="{0E506E9E-B270-4820-94F7-22613C431FA4}"/>
                </a:ext>
              </a:extLst>
            </p:cNvPr>
            <p:cNvGrpSpPr/>
            <p:nvPr/>
          </p:nvGrpSpPr>
          <p:grpSpPr>
            <a:xfrm>
              <a:off x="264043" y="1091338"/>
              <a:ext cx="3200392" cy="1362722"/>
              <a:chOff x="0" y="117652"/>
              <a:chExt cx="3200391" cy="1362721"/>
            </a:xfrm>
            <a:grpFill/>
          </p:grpSpPr>
          <p:sp>
            <p:nvSpPr>
              <p:cNvPr id="47" name="Shape 843">
                <a:extLst>
                  <a:ext uri="{FF2B5EF4-FFF2-40B4-BE49-F238E27FC236}">
                    <a16:creationId xmlns:a16="http://schemas.microsoft.com/office/drawing/2014/main" id="{1BFDB21B-95E3-47FE-A6BF-A1CBB58CBEDC}"/>
                  </a:ext>
                </a:extLst>
              </p:cNvPr>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48" name="Shape 844">
                <a:extLst>
                  <a:ext uri="{FF2B5EF4-FFF2-40B4-BE49-F238E27FC236}">
                    <a16:creationId xmlns:a16="http://schemas.microsoft.com/office/drawing/2014/main" id="{B3A11CF1-89A1-4125-9886-1FA42AA69B0C}"/>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46" name="Screen Shot 2016-11-19 at 17.43.56.png">
              <a:extLst>
                <a:ext uri="{FF2B5EF4-FFF2-40B4-BE49-F238E27FC236}">
                  <a16:creationId xmlns:a16="http://schemas.microsoft.com/office/drawing/2014/main" id="{FA411D33-46DB-46B1-8E74-52B1D7F2FD21}"/>
                </a:ext>
              </a:extLst>
            </p:cNvPr>
            <p:cNvPicPr>
              <a:picLocks noChangeAspect="1"/>
            </p:cNvPicPr>
            <p:nvPr/>
          </p:nvPicPr>
          <p:blipFill>
            <a:blip r:embed="rId6"/>
            <a:stretch>
              <a:fillRect/>
            </a:stretch>
          </p:blipFill>
          <p:spPr>
            <a:xfrm>
              <a:off x="1492808" y="897811"/>
              <a:ext cx="753031" cy="836701"/>
            </a:xfrm>
            <a:prstGeom prst="rect">
              <a:avLst/>
            </a:prstGeom>
            <a:grpFill/>
            <a:ln w="12700" cap="flat">
              <a:noFill/>
              <a:miter lim="400000"/>
            </a:ln>
            <a:effectLst/>
          </p:spPr>
        </p:pic>
      </p:grpSp>
    </p:spTree>
    <p:extLst>
      <p:ext uri="{BB962C8B-B14F-4D97-AF65-F5344CB8AC3E}">
        <p14:creationId xmlns:p14="http://schemas.microsoft.com/office/powerpoint/2010/main" val="38852489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2">
                                            <p:txEl>
                                              <p:pRg st="0" end="0"/>
                                            </p:txEl>
                                          </p:spTgt>
                                        </p:tgtEl>
                                        <p:attrNameLst>
                                          <p:attrName>style.visibility</p:attrName>
                                        </p:attrNameLst>
                                      </p:cBhvr>
                                      <p:to>
                                        <p:strVal val="visible"/>
                                      </p:to>
                                    </p:set>
                                    <p:animEffect transition="in" filter="fade">
                                      <p:cBhvr>
                                        <p:cTn id="7" dur="500"/>
                                        <p:tgtEl>
                                          <p:spTgt spid="64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42">
                                            <p:txEl>
                                              <p:pRg st="1" end="1"/>
                                            </p:txEl>
                                          </p:spTgt>
                                        </p:tgtEl>
                                        <p:attrNameLst>
                                          <p:attrName>style.visibility</p:attrName>
                                        </p:attrNameLst>
                                      </p:cBhvr>
                                      <p:to>
                                        <p:strVal val="visible"/>
                                      </p:to>
                                    </p:set>
                                    <p:animEffect transition="in" filter="fade">
                                      <p:cBhvr>
                                        <p:cTn id="10" dur="500"/>
                                        <p:tgtEl>
                                          <p:spTgt spid="64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9" name="Shape 599"/>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0" name="Shape 600"/>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01" name="Shape 601"/>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02" name="Shape 602"/>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3" name="Shape 603"/>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4" name="Shape 604"/>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5" name="Shape 605"/>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06" name="Shape 606"/>
          <p:cNvSpPr/>
          <p:nvPr/>
        </p:nvSpPr>
        <p:spPr>
          <a:xfrm>
            <a:off x="1491545" y="945160"/>
            <a:ext cx="523028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2. make it safe</a:t>
            </a:r>
          </a:p>
        </p:txBody>
      </p:sp>
      <p:sp>
        <p:nvSpPr>
          <p:cNvPr id="609" name="Shape 609"/>
          <p:cNvSpPr/>
          <p:nvPr/>
        </p:nvSpPr>
        <p:spPr>
          <a:xfrm>
            <a:off x="12421331" y="1362867"/>
            <a:ext cx="10897312" cy="10523854"/>
          </a:xfrm>
          <a:prstGeom prst="roundRect">
            <a:avLst>
              <a:gd name="adj" fmla="val 3138"/>
            </a:avLst>
          </a:prstGeom>
          <a:solidFill>
            <a:schemeClr val="accent3">
              <a:lumMod val="20000"/>
              <a:lumOff val="80000"/>
            </a:schemeClr>
          </a:solidFill>
          <a:ln w="12700">
            <a:miter lim="400000"/>
          </a:ln>
          <a:effectLst>
            <a:outerShdw blurRad="38100" dist="25400" dir="5400000" rotWithShape="0">
              <a:srgbClr val="000000">
                <a:alpha val="41496"/>
              </a:srgbClr>
            </a:outerShdw>
          </a:effectLst>
        </p:spPr>
        <p:txBody>
          <a:bodyPr lIns="50577" tIns="50577" rIns="50577" bIns="50577" anchor="ctr"/>
          <a:lstStyle/>
          <a:p>
            <a:pPr>
              <a:defRPr sz="3200">
                <a:solidFill>
                  <a:srgbClr val="FAC803"/>
                </a:solidFill>
              </a:defRPr>
            </a:pPr>
            <a:endParaRPr sz="3200">
              <a:solidFill>
                <a:srgbClr val="FAC803"/>
              </a:solidFill>
              <a:latin typeface="Helvetica Light"/>
              <a:ea typeface="Helvetica Light"/>
              <a:cs typeface="Helvetica Light"/>
            </a:endParaRPr>
          </a:p>
        </p:txBody>
      </p:sp>
      <p:sp>
        <p:nvSpPr>
          <p:cNvPr id="610" name="Shape 610"/>
          <p:cNvSpPr/>
          <p:nvPr/>
        </p:nvSpPr>
        <p:spPr>
          <a:xfrm>
            <a:off x="13045801" y="5854400"/>
            <a:ext cx="9648376" cy="207749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defTabSz="1104739">
              <a:defRPr sz="49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r</a:t>
            </a:r>
            <a:r>
              <a:rPr sz="5500" b="1" dirty="0">
                <a:solidFill>
                  <a:srgbClr val="333E47"/>
                </a:solidFill>
                <a:latin typeface="Calibri"/>
                <a:ea typeface="Calibri"/>
                <a:cs typeface="Calibri"/>
                <a:sym typeface="Calibri"/>
              </a:rPr>
              <a:t>eassure</a:t>
            </a:r>
            <a:r>
              <a:rPr lang="en-GB" sz="5500" b="1" dirty="0">
                <a:solidFill>
                  <a:srgbClr val="333E47"/>
                </a:solidFill>
                <a:latin typeface="Calibri"/>
                <a:ea typeface="Calibri"/>
                <a:cs typeface="Calibri"/>
                <a:sym typeface="Calibri"/>
              </a:rPr>
              <a:t> them</a:t>
            </a:r>
            <a:endParaRPr b="1" dirty="0">
              <a:solidFill>
                <a:srgbClr val="333E47"/>
              </a:solidFill>
              <a:latin typeface="Calibri"/>
              <a:ea typeface="Calibri"/>
              <a:cs typeface="Calibri"/>
              <a:sym typeface="Calibri"/>
            </a:endParaRPr>
          </a:p>
          <a:p>
            <a:pPr marL="197525" indent="-197525" defTabSz="1104739">
              <a:defRPr sz="4000" b="1" i="1">
                <a:solidFill>
                  <a:srgbClr val="333E47"/>
                </a:solidFill>
                <a:latin typeface="Calibri"/>
                <a:ea typeface="Calibri"/>
                <a:cs typeface="Calibri"/>
                <a:sym typeface="Calibri"/>
              </a:defRPr>
            </a:pPr>
            <a:r>
              <a:rPr lang="en-GB" sz="4000" i="1" dirty="0">
                <a:solidFill>
                  <a:srgbClr val="333E47"/>
                </a:solidFill>
                <a:latin typeface="Calibri"/>
                <a:ea typeface="Calibri"/>
                <a:cs typeface="Calibri"/>
                <a:sym typeface="Calibri"/>
              </a:rPr>
              <a:t>R</a:t>
            </a:r>
            <a:r>
              <a:rPr sz="4000" i="1" dirty="0">
                <a:solidFill>
                  <a:srgbClr val="333E47"/>
                </a:solidFill>
                <a:latin typeface="Calibri"/>
                <a:ea typeface="Calibri"/>
                <a:cs typeface="Calibri"/>
                <a:sym typeface="Calibri"/>
              </a:rPr>
              <a:t>elatedness, </a:t>
            </a:r>
            <a:r>
              <a:rPr lang="en-GB" sz="4000" i="1" dirty="0">
                <a:solidFill>
                  <a:srgbClr val="333E47"/>
                </a:solidFill>
                <a:latin typeface="Calibri"/>
                <a:ea typeface="Calibri"/>
                <a:cs typeface="Calibri"/>
                <a:sym typeface="Calibri"/>
              </a:rPr>
              <a:t>C</a:t>
            </a:r>
            <a:r>
              <a:rPr sz="4000" i="1" dirty="0">
                <a:solidFill>
                  <a:srgbClr val="333E47"/>
                </a:solidFill>
                <a:latin typeface="Calibri"/>
                <a:ea typeface="Calibri"/>
                <a:cs typeface="Calibri"/>
                <a:sym typeface="Calibri"/>
              </a:rPr>
              <a:t>ertainty</a:t>
            </a:r>
          </a:p>
          <a:p>
            <a:pPr algn="l" defTabSz="1104739">
              <a:buClr>
                <a:srgbClr val="000000"/>
              </a:buClr>
              <a:buSzPct val="125000"/>
              <a:defRPr sz="4000">
                <a:solidFill>
                  <a:srgbClr val="333E47"/>
                </a:solidFill>
                <a:latin typeface="Calibri"/>
                <a:ea typeface="Calibri"/>
                <a:cs typeface="Calibri"/>
                <a:sym typeface="Calibri"/>
              </a:defRPr>
            </a:pPr>
            <a:endParaRPr sz="4000" dirty="0">
              <a:solidFill>
                <a:srgbClr val="333E47"/>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E99A498E-F05B-4C0D-B8D2-A314BFB441AE}"/>
              </a:ext>
            </a:extLst>
          </p:cNvPr>
          <p:cNvSpPr>
            <a:spLocks noGrp="1"/>
          </p:cNvSpPr>
          <p:nvPr>
            <p:ph type="sldNum" sz="quarter" idx="2"/>
          </p:nvPr>
        </p:nvSpPr>
        <p:spPr/>
        <p:txBody>
          <a:bodyPr/>
          <a:lstStyle/>
          <a:p>
            <a:fld id="{86CB4B4D-7CA3-9044-876B-883B54F8677D}" type="slidenum">
              <a:rPr lang="en-US" smtClean="0"/>
              <a:pPr/>
              <a:t>21</a:t>
            </a:fld>
            <a:endParaRPr lang="en-US"/>
          </a:p>
        </p:txBody>
      </p:sp>
      <p:pic>
        <p:nvPicPr>
          <p:cNvPr id="33" name="Picture 32" descr="A close up of a sign&#10;&#10;Description generated with high confidence">
            <a:extLst>
              <a:ext uri="{FF2B5EF4-FFF2-40B4-BE49-F238E27FC236}">
                <a16:creationId xmlns:a16="http://schemas.microsoft.com/office/drawing/2014/main" id="{43C0933A-A2F2-4538-BE71-4104B2A916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173473" y="54190"/>
            <a:ext cx="4336526" cy="923543"/>
          </a:xfrm>
          <a:prstGeom prst="rect">
            <a:avLst/>
          </a:prstGeom>
        </p:spPr>
      </p:pic>
      <p:grpSp>
        <p:nvGrpSpPr>
          <p:cNvPr id="31" name="Group 833">
            <a:extLst>
              <a:ext uri="{FF2B5EF4-FFF2-40B4-BE49-F238E27FC236}">
                <a16:creationId xmlns:a16="http://schemas.microsoft.com/office/drawing/2014/main" id="{902ABD6A-46BE-4154-93A9-3EF9E3B15E08}"/>
              </a:ext>
            </a:extLst>
          </p:cNvPr>
          <p:cNvGrpSpPr/>
          <p:nvPr/>
        </p:nvGrpSpPr>
        <p:grpSpPr>
          <a:xfrm>
            <a:off x="5203151" y="3105072"/>
            <a:ext cx="6985847" cy="6009587"/>
            <a:chOff x="-2" y="0"/>
            <a:chExt cx="6193284" cy="5180265"/>
          </a:xfrm>
          <a:solidFill>
            <a:schemeClr val="accent3">
              <a:lumMod val="20000"/>
              <a:lumOff val="80000"/>
            </a:schemeClr>
          </a:solidFill>
        </p:grpSpPr>
        <p:grpSp>
          <p:nvGrpSpPr>
            <p:cNvPr id="32" name="Group 829">
              <a:extLst>
                <a:ext uri="{FF2B5EF4-FFF2-40B4-BE49-F238E27FC236}">
                  <a16:creationId xmlns:a16="http://schemas.microsoft.com/office/drawing/2014/main" id="{CA4AB977-182A-4DC7-97C6-5CE8CFD9A37B}"/>
                </a:ext>
              </a:extLst>
            </p:cNvPr>
            <p:cNvGrpSpPr/>
            <p:nvPr/>
          </p:nvGrpSpPr>
          <p:grpSpPr>
            <a:xfrm>
              <a:off x="-2" y="0"/>
              <a:ext cx="6193284" cy="5180265"/>
              <a:chOff x="-1" y="0"/>
              <a:chExt cx="6193282" cy="5180264"/>
            </a:xfrm>
            <a:grpFill/>
          </p:grpSpPr>
          <p:grpSp>
            <p:nvGrpSpPr>
              <p:cNvPr id="37" name="Group 825">
                <a:extLst>
                  <a:ext uri="{FF2B5EF4-FFF2-40B4-BE49-F238E27FC236}">
                    <a16:creationId xmlns:a16="http://schemas.microsoft.com/office/drawing/2014/main" id="{22C0E22F-C484-4D2D-83CD-0A77E824A6D0}"/>
                  </a:ext>
                </a:extLst>
              </p:cNvPr>
              <p:cNvGrpSpPr/>
              <p:nvPr/>
            </p:nvGrpSpPr>
            <p:grpSpPr>
              <a:xfrm>
                <a:off x="-1" y="0"/>
                <a:ext cx="6193282" cy="5180264"/>
                <a:chOff x="0" y="0"/>
                <a:chExt cx="6193280" cy="5180263"/>
              </a:xfrm>
              <a:grpFill/>
            </p:grpSpPr>
            <p:sp>
              <p:nvSpPr>
                <p:cNvPr id="41" name="Shape 823">
                  <a:extLst>
                    <a:ext uri="{FF2B5EF4-FFF2-40B4-BE49-F238E27FC236}">
                      <a16:creationId xmlns:a16="http://schemas.microsoft.com/office/drawing/2014/main" id="{2ED1E53B-5234-4A84-A579-DC3CF09E313E}"/>
                    </a:ext>
                  </a:extLst>
                </p:cNvPr>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42" name="Shape 824">
                  <a:extLst>
                    <a:ext uri="{FF2B5EF4-FFF2-40B4-BE49-F238E27FC236}">
                      <a16:creationId xmlns:a16="http://schemas.microsoft.com/office/drawing/2014/main" id="{CBF708B6-72F6-4038-A417-0B6FC018F970}"/>
                    </a:ext>
                  </a:extLst>
                </p:cNvPr>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38" name="Group 828">
                <a:extLst>
                  <a:ext uri="{FF2B5EF4-FFF2-40B4-BE49-F238E27FC236}">
                    <a16:creationId xmlns:a16="http://schemas.microsoft.com/office/drawing/2014/main" id="{CEEB0040-93E3-4D3B-A1ED-7604BD196929}"/>
                  </a:ext>
                </a:extLst>
              </p:cNvPr>
              <p:cNvGrpSpPr/>
              <p:nvPr/>
            </p:nvGrpSpPr>
            <p:grpSpPr>
              <a:xfrm>
                <a:off x="2557876" y="1270169"/>
                <a:ext cx="3200392" cy="1846379"/>
                <a:chOff x="0" y="117652"/>
                <a:chExt cx="3200391" cy="1846378"/>
              </a:xfrm>
              <a:grpFill/>
            </p:grpSpPr>
            <p:sp>
              <p:nvSpPr>
                <p:cNvPr id="39" name="Shape 826">
                  <a:extLst>
                    <a:ext uri="{FF2B5EF4-FFF2-40B4-BE49-F238E27FC236}">
                      <a16:creationId xmlns:a16="http://schemas.microsoft.com/office/drawing/2014/main" id="{AC54B33D-EBDC-4A42-83BE-B55DF6852FD5}"/>
                    </a:ext>
                  </a:extLst>
                </p:cNvPr>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40" name="Shape 827">
                  <a:extLst>
                    <a:ext uri="{FF2B5EF4-FFF2-40B4-BE49-F238E27FC236}">
                      <a16:creationId xmlns:a16="http://schemas.microsoft.com/office/drawing/2014/main" id="{E449293D-662D-4AD5-8E5C-3A00720A9E73}"/>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34" name="Group 832">
              <a:extLst>
                <a:ext uri="{FF2B5EF4-FFF2-40B4-BE49-F238E27FC236}">
                  <a16:creationId xmlns:a16="http://schemas.microsoft.com/office/drawing/2014/main" id="{71B0AB71-4C73-4C43-A6BC-194523E278AE}"/>
                </a:ext>
              </a:extLst>
            </p:cNvPr>
            <p:cNvGrpSpPr/>
            <p:nvPr/>
          </p:nvGrpSpPr>
          <p:grpSpPr>
            <a:xfrm>
              <a:off x="3730676" y="859563"/>
              <a:ext cx="1190935" cy="1091519"/>
              <a:chOff x="0" y="0"/>
              <a:chExt cx="1190933" cy="1091517"/>
            </a:xfrm>
            <a:grpFill/>
          </p:grpSpPr>
          <p:pic>
            <p:nvPicPr>
              <p:cNvPr id="35" name="Screen Shot 2016-11-19 at 17.45.44.png">
                <a:extLst>
                  <a:ext uri="{FF2B5EF4-FFF2-40B4-BE49-F238E27FC236}">
                    <a16:creationId xmlns:a16="http://schemas.microsoft.com/office/drawing/2014/main" id="{7A3BBC1C-6AFD-4F88-AA43-63470167D9E6}"/>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36" name="Screen Shot 2016-11-19 at 17.50.49.png">
                <a:extLst>
                  <a:ext uri="{FF2B5EF4-FFF2-40B4-BE49-F238E27FC236}">
                    <a16:creationId xmlns:a16="http://schemas.microsoft.com/office/drawing/2014/main" id="{09BF8303-29EB-471E-94C2-F9C16259465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43" name="Group 847">
            <a:extLst>
              <a:ext uri="{FF2B5EF4-FFF2-40B4-BE49-F238E27FC236}">
                <a16:creationId xmlns:a16="http://schemas.microsoft.com/office/drawing/2014/main" id="{CEC1A8AE-65F2-4035-8908-F453BC990610}"/>
              </a:ext>
            </a:extLst>
          </p:cNvPr>
          <p:cNvGrpSpPr/>
          <p:nvPr/>
        </p:nvGrpSpPr>
        <p:grpSpPr>
          <a:xfrm>
            <a:off x="1793043" y="7606134"/>
            <a:ext cx="6203239" cy="5514077"/>
            <a:chOff x="0" y="0"/>
            <a:chExt cx="3763081" cy="3763082"/>
          </a:xfrm>
          <a:solidFill>
            <a:schemeClr val="accent1">
              <a:lumMod val="20000"/>
              <a:lumOff val="80000"/>
            </a:schemeClr>
          </a:solidFill>
        </p:grpSpPr>
        <p:sp>
          <p:nvSpPr>
            <p:cNvPr id="44" name="Shape 842">
              <a:extLst>
                <a:ext uri="{FF2B5EF4-FFF2-40B4-BE49-F238E27FC236}">
                  <a16:creationId xmlns:a16="http://schemas.microsoft.com/office/drawing/2014/main" id="{E79E635A-218C-41DE-9DC1-0FDA29D60DC7}"/>
                </a:ext>
              </a:extLst>
            </p:cNvPr>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45" name="Group 845">
              <a:extLst>
                <a:ext uri="{FF2B5EF4-FFF2-40B4-BE49-F238E27FC236}">
                  <a16:creationId xmlns:a16="http://schemas.microsoft.com/office/drawing/2014/main" id="{CA8412F4-B2B9-4FE7-8E09-1154C380A32A}"/>
                </a:ext>
              </a:extLst>
            </p:cNvPr>
            <p:cNvGrpSpPr/>
            <p:nvPr/>
          </p:nvGrpSpPr>
          <p:grpSpPr>
            <a:xfrm>
              <a:off x="264043" y="1091338"/>
              <a:ext cx="3200392" cy="1362722"/>
              <a:chOff x="0" y="117652"/>
              <a:chExt cx="3200391" cy="1362721"/>
            </a:xfrm>
            <a:grpFill/>
          </p:grpSpPr>
          <p:sp>
            <p:nvSpPr>
              <p:cNvPr id="47" name="Shape 843">
                <a:extLst>
                  <a:ext uri="{FF2B5EF4-FFF2-40B4-BE49-F238E27FC236}">
                    <a16:creationId xmlns:a16="http://schemas.microsoft.com/office/drawing/2014/main" id="{1D1790CE-A48B-4E94-8634-9472A3DCEF68}"/>
                  </a:ext>
                </a:extLst>
              </p:cNvPr>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48" name="Shape 844">
                <a:extLst>
                  <a:ext uri="{FF2B5EF4-FFF2-40B4-BE49-F238E27FC236}">
                    <a16:creationId xmlns:a16="http://schemas.microsoft.com/office/drawing/2014/main" id="{10EE1EAC-F5C0-4D51-BCD3-E2DE87EF3DA1}"/>
                  </a:ext>
                </a:extLst>
              </p:cNvPr>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46" name="Screen Shot 2016-11-19 at 17.43.56.png">
              <a:extLst>
                <a:ext uri="{FF2B5EF4-FFF2-40B4-BE49-F238E27FC236}">
                  <a16:creationId xmlns:a16="http://schemas.microsoft.com/office/drawing/2014/main" id="{50341C1C-7379-45C0-B4F6-468598C3AEEE}"/>
                </a:ext>
              </a:extLst>
            </p:cNvPr>
            <p:cNvPicPr>
              <a:picLocks noChangeAspect="1"/>
            </p:cNvPicPr>
            <p:nvPr/>
          </p:nvPicPr>
          <p:blipFill>
            <a:blip r:embed="rId6"/>
            <a:stretch>
              <a:fillRect/>
            </a:stretch>
          </p:blipFill>
          <p:spPr>
            <a:xfrm>
              <a:off x="1492808" y="897811"/>
              <a:ext cx="753031" cy="836701"/>
            </a:xfrm>
            <a:prstGeom prst="rect">
              <a:avLst/>
            </a:prstGeom>
            <a:grpFill/>
            <a:ln w="12700" cap="flat">
              <a:noFill/>
              <a:miter lim="400000"/>
            </a:ln>
            <a:effectLst/>
          </p:spPr>
        </p:pic>
      </p:grpSp>
    </p:spTree>
    <p:extLst>
      <p:ext uri="{BB962C8B-B14F-4D97-AF65-F5344CB8AC3E}">
        <p14:creationId xmlns:p14="http://schemas.microsoft.com/office/powerpoint/2010/main" val="15666555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Effect transition="in" filter="fade">
                                      <p:cBhvr>
                                        <p:cTn id="7" dur="500"/>
                                        <p:tgtEl>
                                          <p:spTgt spid="61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10">
                                            <p:txEl>
                                              <p:pRg st="1" end="1"/>
                                            </p:txEl>
                                          </p:spTgt>
                                        </p:tgtEl>
                                        <p:attrNameLst>
                                          <p:attrName>style.visibility</p:attrName>
                                        </p:attrNameLst>
                                      </p:cBhvr>
                                      <p:to>
                                        <p:strVal val="visible"/>
                                      </p:to>
                                    </p:set>
                                    <p:animEffect transition="in" filter="fade">
                                      <p:cBhvr>
                                        <p:cTn id="10" dur="500"/>
                                        <p:tgtEl>
                                          <p:spTgt spid="6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0" name="image23.png"/>
          <p:cNvPicPr>
            <a:picLocks noChangeAspect="1"/>
          </p:cNvPicPr>
          <p:nvPr/>
        </p:nvPicPr>
        <p:blipFill>
          <a:blip r:embed="rId3"/>
          <a:stretch>
            <a:fillRect/>
          </a:stretch>
        </p:blipFill>
        <p:spPr>
          <a:xfrm>
            <a:off x="-3283211" y="3370"/>
            <a:ext cx="27667221" cy="13716964"/>
          </a:xfrm>
          <a:prstGeom prst="rect">
            <a:avLst/>
          </a:prstGeom>
          <a:ln w="12700">
            <a:miter lim="400000"/>
          </a:ln>
        </p:spPr>
      </p:pic>
      <p:sp>
        <p:nvSpPr>
          <p:cNvPr id="512" name="Shape 512"/>
          <p:cNvSpPr/>
          <p:nvPr/>
        </p:nvSpPr>
        <p:spPr>
          <a:xfrm>
            <a:off x="2651204" y="1122191"/>
            <a:ext cx="19427035" cy="1127552"/>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pPr algn="l"/>
            <a:r>
              <a:rPr lang="en-GB" sz="6600" dirty="0"/>
              <a:t>t</a:t>
            </a:r>
            <a:r>
              <a:rPr sz="6600" dirty="0"/>
              <a:t>hink</a:t>
            </a:r>
            <a:r>
              <a:rPr lang="en-GB" sz="6600" dirty="0"/>
              <a:t> …</a:t>
            </a:r>
            <a:endParaRPr sz="6600" dirty="0"/>
          </a:p>
        </p:txBody>
      </p:sp>
      <p:sp>
        <p:nvSpPr>
          <p:cNvPr id="513" name="Shape 513"/>
          <p:cNvSpPr/>
          <p:nvPr/>
        </p:nvSpPr>
        <p:spPr>
          <a:xfrm>
            <a:off x="6085260" y="2969030"/>
            <a:ext cx="16481085" cy="777815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algn="l" defTabSz="1104739">
              <a:lnSpc>
                <a:spcPct val="200000"/>
              </a:lnSpc>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about a time when someone gave you </a:t>
            </a:r>
            <a:r>
              <a:rPr lang="en-GB" sz="5200" b="1" dirty="0">
                <a:solidFill>
                  <a:srgbClr val="333E47"/>
                </a:solidFill>
                <a:latin typeface="Calibri"/>
                <a:ea typeface="Calibri"/>
                <a:cs typeface="Calibri"/>
                <a:sym typeface="Calibri"/>
              </a:rPr>
              <a:t>corrective f</a:t>
            </a:r>
            <a:r>
              <a:rPr sz="5200" b="1" dirty="0">
                <a:solidFill>
                  <a:srgbClr val="333E47"/>
                </a:solidFill>
                <a:latin typeface="Calibri"/>
                <a:ea typeface="Calibri"/>
                <a:cs typeface="Calibri"/>
                <a:sym typeface="Calibri"/>
              </a:rPr>
              <a:t>eedback</a:t>
            </a:r>
            <a:endParaRPr lang="en-GB" sz="5200" b="1" dirty="0">
              <a:solidFill>
                <a:srgbClr val="333E47"/>
              </a:solidFill>
              <a:latin typeface="Calibri"/>
              <a:ea typeface="Calibri"/>
              <a:cs typeface="Calibri"/>
              <a:sym typeface="Calibri"/>
            </a:endParaRPr>
          </a:p>
          <a:p>
            <a:pPr marL="197525" indent="-197525" algn="l" defTabSz="1104739">
              <a:lnSpc>
                <a:spcPct val="200000"/>
              </a:lnSpc>
              <a:defRPr sz="5200" b="1">
                <a:solidFill>
                  <a:srgbClr val="333E47"/>
                </a:solidFill>
                <a:latin typeface="Calibri"/>
                <a:ea typeface="Calibri"/>
                <a:cs typeface="Calibri"/>
                <a:sym typeface="Calibri"/>
              </a:defRPr>
            </a:pPr>
            <a:r>
              <a:rPr lang="en-GB" sz="5200" b="1" dirty="0">
                <a:solidFill>
                  <a:srgbClr val="333E47"/>
                </a:solidFill>
                <a:latin typeface="Calibri"/>
                <a:ea typeface="Calibri"/>
                <a:cs typeface="Calibri"/>
                <a:sym typeface="Calibri"/>
              </a:rPr>
              <a:t>and</a:t>
            </a:r>
            <a:r>
              <a:rPr sz="5200" b="1" dirty="0">
                <a:solidFill>
                  <a:srgbClr val="333E47"/>
                </a:solidFill>
                <a:latin typeface="Calibri"/>
                <a:ea typeface="Calibri"/>
                <a:cs typeface="Calibri"/>
                <a:sym typeface="Calibri"/>
              </a:rPr>
              <a:t> you </a:t>
            </a:r>
            <a:r>
              <a:rPr sz="5200" b="1" i="1" dirty="0">
                <a:solidFill>
                  <a:srgbClr val="FA4762"/>
                </a:solidFill>
                <a:latin typeface="Calibri"/>
                <a:ea typeface="Calibri"/>
                <a:cs typeface="Calibri"/>
                <a:sym typeface="Calibri"/>
              </a:rPr>
              <a:t>did</a:t>
            </a:r>
            <a:r>
              <a:rPr lang="en-GB" sz="5200" b="1" i="1" dirty="0">
                <a:solidFill>
                  <a:srgbClr val="FA4762"/>
                </a:solidFill>
                <a:latin typeface="Calibri"/>
                <a:ea typeface="Calibri"/>
                <a:cs typeface="Calibri"/>
                <a:sym typeface="Calibri"/>
              </a:rPr>
              <a:t>n’</a:t>
            </a:r>
            <a:r>
              <a:rPr sz="5200" b="1" i="1" dirty="0">
                <a:solidFill>
                  <a:srgbClr val="FA4762"/>
                </a:solidFill>
                <a:latin typeface="Calibri"/>
                <a:ea typeface="Calibri"/>
                <a:cs typeface="Calibri"/>
                <a:sym typeface="Calibri"/>
              </a:rPr>
              <a:t>t become defensive</a:t>
            </a:r>
            <a:r>
              <a:rPr sz="5200" b="1" dirty="0">
                <a:solidFill>
                  <a:srgbClr val="333E47"/>
                </a:solidFill>
                <a:latin typeface="Calibri"/>
                <a:ea typeface="Calibri"/>
                <a:cs typeface="Calibri"/>
                <a:sym typeface="Calibri"/>
              </a:rPr>
              <a:t>. Instead, you</a:t>
            </a:r>
            <a:r>
              <a:rPr lang="en-GB" sz="5200" b="1" dirty="0">
                <a:solidFill>
                  <a:srgbClr val="333E47"/>
                </a:solidFill>
                <a:latin typeface="Calibri"/>
                <a:ea typeface="Calibri"/>
                <a:cs typeface="Calibri"/>
                <a:sym typeface="Calibri"/>
              </a:rPr>
              <a:t> </a:t>
            </a:r>
            <a:r>
              <a:rPr sz="5200" b="1" dirty="0">
                <a:solidFill>
                  <a:srgbClr val="333E47"/>
                </a:solidFill>
                <a:latin typeface="Calibri"/>
                <a:ea typeface="Calibri"/>
                <a:cs typeface="Calibri"/>
                <a:sym typeface="Calibri"/>
              </a:rPr>
              <a:t>absorbed</a:t>
            </a:r>
            <a:endParaRPr lang="en-GB" sz="5200" b="1" dirty="0">
              <a:solidFill>
                <a:srgbClr val="333E47"/>
              </a:solidFill>
              <a:latin typeface="Calibri"/>
              <a:ea typeface="Calibri"/>
              <a:cs typeface="Calibri"/>
              <a:sym typeface="Calibri"/>
            </a:endParaRPr>
          </a:p>
          <a:p>
            <a:pPr marL="197525" indent="-197525" algn="l" defTabSz="1104739">
              <a:lnSpc>
                <a:spcPct val="200000"/>
              </a:lnSpc>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and learnt from </a:t>
            </a:r>
            <a:r>
              <a:rPr lang="en-GB" sz="5200" b="1" dirty="0">
                <a:solidFill>
                  <a:srgbClr val="333E47"/>
                </a:solidFill>
                <a:latin typeface="Calibri"/>
                <a:ea typeface="Calibri"/>
                <a:cs typeface="Calibri"/>
                <a:sym typeface="Calibri"/>
              </a:rPr>
              <a:t>the feedback</a:t>
            </a:r>
            <a:r>
              <a:rPr sz="5200" b="1" dirty="0">
                <a:solidFill>
                  <a:srgbClr val="333E47"/>
                </a:solidFill>
                <a:latin typeface="Calibri"/>
                <a:ea typeface="Calibri"/>
                <a:cs typeface="Calibri"/>
                <a:sym typeface="Calibri"/>
              </a:rPr>
              <a:t>. </a:t>
            </a:r>
          </a:p>
          <a:p>
            <a:pPr marL="197525" indent="-197525" algn="l" defTabSz="1104739">
              <a:lnSpc>
                <a:spcPct val="200000"/>
              </a:lnSpc>
              <a:defRPr sz="5200" b="1">
                <a:solidFill>
                  <a:srgbClr val="333E47"/>
                </a:solidFill>
                <a:latin typeface="Calibri"/>
                <a:ea typeface="Calibri"/>
                <a:cs typeface="Calibri"/>
                <a:sym typeface="Calibri"/>
              </a:defRPr>
            </a:pPr>
            <a:endParaRPr sz="5200" b="1" dirty="0">
              <a:solidFill>
                <a:srgbClr val="333E47"/>
              </a:solidFill>
              <a:latin typeface="Calibri"/>
              <a:ea typeface="Calibri"/>
              <a:cs typeface="Calibri"/>
              <a:sym typeface="Calibri"/>
            </a:endParaRPr>
          </a:p>
          <a:p>
            <a:pPr marL="197525" indent="-197525" algn="l" defTabSz="1104739">
              <a:lnSpc>
                <a:spcPct val="200000"/>
              </a:lnSpc>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What </a:t>
            </a:r>
            <a:r>
              <a:rPr lang="en-GB" sz="5200" b="1" dirty="0">
                <a:solidFill>
                  <a:srgbClr val="333E47"/>
                </a:solidFill>
                <a:latin typeface="Calibri"/>
                <a:ea typeface="Calibri"/>
                <a:cs typeface="Calibri"/>
                <a:sym typeface="Calibri"/>
              </a:rPr>
              <a:t>made you respond positively</a:t>
            </a:r>
            <a:r>
              <a:rPr sz="5200" b="1" dirty="0">
                <a:solidFill>
                  <a:srgbClr val="333E47"/>
                </a:solidFill>
                <a:latin typeface="Calibri"/>
                <a:ea typeface="Calibri"/>
                <a:cs typeface="Calibri"/>
                <a:sym typeface="Calibri"/>
              </a:rPr>
              <a:t>?</a:t>
            </a:r>
          </a:p>
        </p:txBody>
      </p:sp>
      <p:pic>
        <p:nvPicPr>
          <p:cNvPr id="8" name="Picture 7">
            <a:extLst>
              <a:ext uri="{FF2B5EF4-FFF2-40B4-BE49-F238E27FC236}">
                <a16:creationId xmlns:a16="http://schemas.microsoft.com/office/drawing/2014/main" id="{8D1FFCA1-99CC-A44F-8AE3-CE8D0A5EBD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609886" y="361584"/>
            <a:ext cx="3060359" cy="652123"/>
          </a:xfrm>
          <a:prstGeom prst="rect">
            <a:avLst/>
          </a:prstGeom>
        </p:spPr>
      </p:pic>
      <p:pic>
        <p:nvPicPr>
          <p:cNvPr id="6" name="Picture 5">
            <a:extLst>
              <a:ext uri="{FF2B5EF4-FFF2-40B4-BE49-F238E27FC236}">
                <a16:creationId xmlns:a16="http://schemas.microsoft.com/office/drawing/2014/main" id="{F7856A23-83DA-4A20-B56C-89F78F371C93}"/>
              </a:ext>
            </a:extLst>
          </p:cNvPr>
          <p:cNvPicPr>
            <a:picLocks noChangeAspect="1"/>
          </p:cNvPicPr>
          <p:nvPr/>
        </p:nvPicPr>
        <p:blipFill rotWithShape="1">
          <a:blip r:embed="rId5">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20820945" y="1005895"/>
            <a:ext cx="3098897" cy="1194497"/>
          </a:xfrm>
          <a:prstGeom prst="rect">
            <a:avLst/>
          </a:prstGeom>
        </p:spPr>
      </p:pic>
    </p:spTree>
    <p:extLst>
      <p:ext uri="{BB962C8B-B14F-4D97-AF65-F5344CB8AC3E}">
        <p14:creationId xmlns:p14="http://schemas.microsoft.com/office/powerpoint/2010/main" val="163828847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3">
                                            <p:txEl>
                                              <p:pRg st="0" end="0"/>
                                            </p:txEl>
                                          </p:spTgt>
                                        </p:tgtEl>
                                        <p:attrNameLst>
                                          <p:attrName>style.visibility</p:attrName>
                                        </p:attrNameLst>
                                      </p:cBhvr>
                                      <p:to>
                                        <p:strVal val="visible"/>
                                      </p:to>
                                    </p:set>
                                    <p:animEffect transition="in" filter="fade">
                                      <p:cBhvr>
                                        <p:cTn id="7" dur="500"/>
                                        <p:tgtEl>
                                          <p:spTgt spid="5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3">
                                            <p:txEl>
                                              <p:pRg st="1" end="1"/>
                                            </p:txEl>
                                          </p:spTgt>
                                        </p:tgtEl>
                                        <p:attrNameLst>
                                          <p:attrName>style.visibility</p:attrName>
                                        </p:attrNameLst>
                                      </p:cBhvr>
                                      <p:to>
                                        <p:strVal val="visible"/>
                                      </p:to>
                                    </p:set>
                                    <p:animEffect transition="in" filter="fade">
                                      <p:cBhvr>
                                        <p:cTn id="12" dur="500"/>
                                        <p:tgtEl>
                                          <p:spTgt spid="5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3">
                                            <p:txEl>
                                              <p:pRg st="2" end="2"/>
                                            </p:txEl>
                                          </p:spTgt>
                                        </p:tgtEl>
                                        <p:attrNameLst>
                                          <p:attrName>style.visibility</p:attrName>
                                        </p:attrNameLst>
                                      </p:cBhvr>
                                      <p:to>
                                        <p:strVal val="visible"/>
                                      </p:to>
                                    </p:set>
                                    <p:animEffect transition="in" filter="fade">
                                      <p:cBhvr>
                                        <p:cTn id="17" dur="500"/>
                                        <p:tgtEl>
                                          <p:spTgt spid="5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13">
                                            <p:txEl>
                                              <p:pRg st="4" end="4"/>
                                            </p:txEl>
                                          </p:spTgt>
                                        </p:tgtEl>
                                        <p:attrNameLst>
                                          <p:attrName>style.visibility</p:attrName>
                                        </p:attrNameLst>
                                      </p:cBhvr>
                                      <p:to>
                                        <p:strVal val="visible"/>
                                      </p:to>
                                    </p:set>
                                    <p:animEffect transition="in" filter="fade">
                                      <p:cBhvr>
                                        <p:cTn id="22" dur="500"/>
                                        <p:tgtEl>
                                          <p:spTgt spid="51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6" name="image23.png"/>
          <p:cNvPicPr>
            <a:picLocks noChangeAspect="1"/>
          </p:cNvPicPr>
          <p:nvPr/>
        </p:nvPicPr>
        <p:blipFill>
          <a:blip r:embed="rId3"/>
          <a:stretch>
            <a:fillRect/>
          </a:stretch>
        </p:blipFill>
        <p:spPr>
          <a:xfrm>
            <a:off x="-3283211" y="3370"/>
            <a:ext cx="27667221" cy="13716964"/>
          </a:xfrm>
          <a:prstGeom prst="rect">
            <a:avLst/>
          </a:prstGeom>
          <a:ln w="12700">
            <a:miter lim="400000"/>
          </a:ln>
        </p:spPr>
      </p:pic>
      <p:sp>
        <p:nvSpPr>
          <p:cNvPr id="668" name="Shape 668"/>
          <p:cNvSpPr/>
          <p:nvPr/>
        </p:nvSpPr>
        <p:spPr>
          <a:xfrm>
            <a:off x="4013490" y="2309571"/>
            <a:ext cx="19427035" cy="2143213"/>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r>
              <a:rPr sz="6600" dirty="0"/>
              <a:t>giving </a:t>
            </a:r>
            <a:r>
              <a:rPr lang="en-GB" sz="6600" dirty="0"/>
              <a:t>corrective </a:t>
            </a:r>
            <a:r>
              <a:rPr sz="6600" dirty="0"/>
              <a:t>feedback</a:t>
            </a:r>
            <a:endParaRPr lang="en-GB" sz="6600" dirty="0"/>
          </a:p>
          <a:p>
            <a:r>
              <a:rPr sz="6600" dirty="0"/>
              <a:t>part </a:t>
            </a:r>
            <a:r>
              <a:rPr lang="en-GB" sz="6600" dirty="0"/>
              <a:t>II</a:t>
            </a:r>
            <a:endParaRPr sz="6600" dirty="0"/>
          </a:p>
        </p:txBody>
      </p:sp>
      <p:sp>
        <p:nvSpPr>
          <p:cNvPr id="669" name="Shape 669"/>
          <p:cNvSpPr/>
          <p:nvPr/>
        </p:nvSpPr>
        <p:spPr>
          <a:xfrm>
            <a:off x="6245724" y="5662196"/>
            <a:ext cx="16481085" cy="297684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l" defTabSz="1104739">
              <a:lnSpc>
                <a:spcPct val="200000"/>
              </a:lnSpc>
              <a:defRPr sz="5100" b="1">
                <a:solidFill>
                  <a:srgbClr val="333E47"/>
                </a:solidFill>
                <a:latin typeface="Calibri"/>
                <a:ea typeface="Calibri"/>
                <a:cs typeface="Calibri"/>
                <a:sym typeface="Calibri"/>
              </a:defRPr>
            </a:pPr>
            <a:r>
              <a:rPr lang="en-US" sz="5200" b="1" dirty="0">
                <a:solidFill>
                  <a:srgbClr val="333E47"/>
                </a:solidFill>
                <a:latin typeface="Calibri"/>
                <a:ea typeface="Calibri"/>
                <a:cs typeface="Calibri"/>
                <a:sym typeface="Calibri"/>
              </a:rPr>
              <a:t>Now, w</a:t>
            </a:r>
            <a:r>
              <a:rPr sz="5200" b="1" dirty="0">
                <a:solidFill>
                  <a:srgbClr val="333E47"/>
                </a:solidFill>
                <a:latin typeface="Calibri"/>
                <a:ea typeface="Calibri"/>
                <a:cs typeface="Calibri"/>
                <a:sym typeface="Calibri"/>
              </a:rPr>
              <a:t>rite down how you will set up this conversation in a way that will </a:t>
            </a:r>
            <a:r>
              <a:rPr lang="en-GB" sz="5200" b="1" dirty="0">
                <a:solidFill>
                  <a:srgbClr val="333E47"/>
                </a:solidFill>
                <a:latin typeface="Calibri"/>
                <a:ea typeface="Calibri"/>
                <a:cs typeface="Calibri"/>
                <a:sym typeface="Calibri"/>
              </a:rPr>
              <a:t>make the person </a:t>
            </a:r>
            <a:r>
              <a:rPr lang="en-GB" sz="5200" b="1" i="1" dirty="0">
                <a:solidFill>
                  <a:srgbClr val="FA4762"/>
                </a:solidFill>
                <a:latin typeface="Calibri"/>
                <a:ea typeface="Calibri"/>
                <a:cs typeface="Calibri"/>
                <a:sym typeface="Calibri"/>
              </a:rPr>
              <a:t>feel safe </a:t>
            </a:r>
            <a:r>
              <a:rPr lang="en-GB" sz="5200" b="1" dirty="0">
                <a:solidFill>
                  <a:srgbClr val="333E47"/>
                </a:solidFill>
                <a:latin typeface="Calibri"/>
                <a:ea typeface="Calibri"/>
                <a:cs typeface="Calibri"/>
                <a:sym typeface="Calibri"/>
              </a:rPr>
              <a:t>(2 minutes).</a:t>
            </a:r>
            <a:endParaRPr sz="5200" b="1" dirty="0">
              <a:solidFill>
                <a:srgbClr val="333E47"/>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B3C00CC7-B404-452D-85D7-7F801A0DD61B}"/>
              </a:ext>
            </a:extLst>
          </p:cNvPr>
          <p:cNvSpPr>
            <a:spLocks noGrp="1"/>
          </p:cNvSpPr>
          <p:nvPr>
            <p:ph type="sldNum" sz="quarter" idx="2"/>
          </p:nvPr>
        </p:nvSpPr>
        <p:spPr/>
        <p:txBody>
          <a:bodyPr/>
          <a:lstStyle/>
          <a:p>
            <a:fld id="{86CB4B4D-7CA3-9044-876B-883B54F8677D}" type="slidenum">
              <a:rPr lang="en-US" smtClean="0"/>
              <a:pPr/>
              <a:t>23</a:t>
            </a:fld>
            <a:endParaRPr lang="en-US"/>
          </a:p>
        </p:txBody>
      </p:sp>
      <p:pic>
        <p:nvPicPr>
          <p:cNvPr id="9" name="Picture 8" descr="A close up of a sign&#10;&#10;Description generated with high confidence">
            <a:extLst>
              <a:ext uri="{FF2B5EF4-FFF2-40B4-BE49-F238E27FC236}">
                <a16:creationId xmlns:a16="http://schemas.microsoft.com/office/drawing/2014/main" id="{FDED9661-8690-40B8-8196-944D4BAAFD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103999" y="-31625"/>
            <a:ext cx="4336526" cy="923543"/>
          </a:xfrm>
          <a:prstGeom prst="rect">
            <a:avLst/>
          </a:prstGeom>
        </p:spPr>
      </p:pic>
      <p:pic>
        <p:nvPicPr>
          <p:cNvPr id="7" name="Picture 6">
            <a:extLst>
              <a:ext uri="{FF2B5EF4-FFF2-40B4-BE49-F238E27FC236}">
                <a16:creationId xmlns:a16="http://schemas.microsoft.com/office/drawing/2014/main" id="{D88E782F-45A4-41EB-B208-6511098CFC65}"/>
              </a:ext>
            </a:extLst>
          </p:cNvPr>
          <p:cNvPicPr>
            <a:picLocks noChangeAspect="1"/>
          </p:cNvPicPr>
          <p:nvPr/>
        </p:nvPicPr>
        <p:blipFill rotWithShape="1">
          <a:blip r:embed="rId5">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20341628" y="1096361"/>
            <a:ext cx="3098897" cy="1194497"/>
          </a:xfrm>
          <a:prstGeom prst="rect">
            <a:avLst/>
          </a:prstGeom>
        </p:spPr>
      </p:pic>
    </p:spTree>
    <p:extLst>
      <p:ext uri="{BB962C8B-B14F-4D97-AF65-F5344CB8AC3E}">
        <p14:creationId xmlns:p14="http://schemas.microsoft.com/office/powerpoint/2010/main" val="102137937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69">
                                            <p:txEl>
                                              <p:pRg st="0" end="0"/>
                                            </p:txEl>
                                          </p:spTgt>
                                        </p:tgtEl>
                                        <p:attrNameLst>
                                          <p:attrName>style.visibility</p:attrName>
                                        </p:attrNameLst>
                                      </p:cBhvr>
                                      <p:to>
                                        <p:strVal val="visible"/>
                                      </p:to>
                                    </p:set>
                                    <p:animEffect transition="in" filter="fade">
                                      <p:cBhvr>
                                        <p:cTn id="12" dur="500"/>
                                        <p:tgtEl>
                                          <p:spTgt spid="66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 name="Shape 807"/>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08" name="Shape 808"/>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09" name="Shape 809"/>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0" name="Shape 810"/>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1" name="Shape 811"/>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2" name="Shape 812"/>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3" name="Shape 813"/>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grpSp>
        <p:nvGrpSpPr>
          <p:cNvPr id="822" name="Group 822"/>
          <p:cNvGrpSpPr/>
          <p:nvPr/>
        </p:nvGrpSpPr>
        <p:grpSpPr>
          <a:xfrm>
            <a:off x="16136956" y="1659126"/>
            <a:ext cx="5651187" cy="6842467"/>
            <a:chOff x="-1" y="-1"/>
            <a:chExt cx="5651186" cy="6842466"/>
          </a:xfrm>
          <a:solidFill>
            <a:schemeClr val="accent2">
              <a:lumMod val="20000"/>
              <a:lumOff val="80000"/>
            </a:schemeClr>
          </a:solidFill>
        </p:grpSpPr>
        <p:grpSp>
          <p:nvGrpSpPr>
            <p:cNvPr id="820" name="Group 820"/>
            <p:cNvGrpSpPr/>
            <p:nvPr/>
          </p:nvGrpSpPr>
          <p:grpSpPr>
            <a:xfrm>
              <a:off x="-1" y="-1"/>
              <a:ext cx="5651186" cy="6842466"/>
              <a:chOff x="-1" y="-1"/>
              <a:chExt cx="5651185" cy="6842465"/>
            </a:xfrm>
            <a:grpFill/>
          </p:grpSpPr>
          <p:sp>
            <p:nvSpPr>
              <p:cNvPr id="817" name="Shape 817"/>
              <p:cNvSpPr/>
              <p:nvPr/>
            </p:nvSpPr>
            <p:spPr>
              <a:xfrm flipV="1">
                <a:off x="-1" y="3555294"/>
                <a:ext cx="2544313" cy="3287170"/>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8" name="Shape 818"/>
              <p:cNvSpPr/>
              <p:nvPr/>
            </p:nvSpPr>
            <p:spPr>
              <a:xfrm>
                <a:off x="397675" y="-1"/>
                <a:ext cx="5253509" cy="508512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9" name="Shape 819"/>
              <p:cNvSpPr/>
              <p:nvPr/>
            </p:nvSpPr>
            <p:spPr>
              <a:xfrm>
                <a:off x="1454071" y="2175796"/>
                <a:ext cx="3200391" cy="1489639"/>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finish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with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821" name="Screen Shot 2016-11-19 at 17.48.5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44522" y="916926"/>
              <a:ext cx="790113" cy="983250"/>
            </a:xfrm>
            <a:prstGeom prst="rect">
              <a:avLst/>
            </a:prstGeom>
            <a:grpFill/>
            <a:ln w="12700" cap="flat">
              <a:noFill/>
              <a:miter lim="400000"/>
            </a:ln>
            <a:effectLst/>
          </p:spPr>
        </p:pic>
      </p:grpSp>
      <p:grpSp>
        <p:nvGrpSpPr>
          <p:cNvPr id="841" name="Group 841"/>
          <p:cNvGrpSpPr/>
          <p:nvPr/>
        </p:nvGrpSpPr>
        <p:grpSpPr>
          <a:xfrm>
            <a:off x="11259043" y="6832430"/>
            <a:ext cx="5275589" cy="4238092"/>
            <a:chOff x="0" y="0"/>
            <a:chExt cx="5275590" cy="4238088"/>
          </a:xfrm>
          <a:solidFill>
            <a:schemeClr val="accent6">
              <a:lumMod val="20000"/>
              <a:lumOff val="80000"/>
            </a:schemeClr>
          </a:solidFill>
        </p:grpSpPr>
        <p:grpSp>
          <p:nvGrpSpPr>
            <p:cNvPr id="837" name="Group 837"/>
            <p:cNvGrpSpPr/>
            <p:nvPr/>
          </p:nvGrpSpPr>
          <p:grpSpPr>
            <a:xfrm>
              <a:off x="0" y="0"/>
              <a:ext cx="5275590" cy="4238088"/>
              <a:chOff x="568732" y="420226"/>
              <a:chExt cx="5275589" cy="4238087"/>
            </a:xfrm>
            <a:grpFill/>
          </p:grpSpPr>
          <p:sp>
            <p:nvSpPr>
              <p:cNvPr id="834" name="Shape 834"/>
              <p:cNvSpPr/>
              <p:nvPr/>
            </p:nvSpPr>
            <p:spPr>
              <a:xfrm>
                <a:off x="568732" y="420226"/>
                <a:ext cx="2434889" cy="2072222"/>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35" name="Shape 835"/>
              <p:cNvSpPr/>
              <p:nvPr/>
            </p:nvSpPr>
            <p:spPr>
              <a:xfrm>
                <a:off x="2585815" y="1415683"/>
                <a:ext cx="3242630" cy="324263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36" name="Shape 836"/>
              <p:cNvSpPr/>
              <p:nvPr/>
            </p:nvSpPr>
            <p:spPr>
              <a:xfrm>
                <a:off x="2643929" y="3017847"/>
                <a:ext cx="3200392" cy="997195"/>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give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feedback</a:t>
                </a:r>
              </a:p>
            </p:txBody>
          </p:sp>
        </p:grpSp>
        <p:grpSp>
          <p:nvGrpSpPr>
            <p:cNvPr id="840" name="Group 840"/>
            <p:cNvGrpSpPr/>
            <p:nvPr/>
          </p:nvGrpSpPr>
          <p:grpSpPr>
            <a:xfrm>
              <a:off x="3245906" y="1550570"/>
              <a:ext cx="849484" cy="849484"/>
              <a:chOff x="0" y="0"/>
              <a:chExt cx="849482" cy="849482"/>
            </a:xfrm>
            <a:grpFill/>
          </p:grpSpPr>
          <p:pic>
            <p:nvPicPr>
              <p:cNvPr id="838" name="Screen Shot 2016-11-19 at 17.47.20.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49483" cy="849483"/>
              </a:xfrm>
              <a:prstGeom prst="rect">
                <a:avLst/>
              </a:prstGeom>
              <a:grpFill/>
              <a:ln w="12700" cap="flat">
                <a:noFill/>
                <a:miter lim="400000"/>
              </a:ln>
              <a:effectLst/>
            </p:spPr>
          </p:pic>
          <p:pic>
            <p:nvPicPr>
              <p:cNvPr id="839" name="Screen Shot 2016-11-19 at 17.51.49.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grpFill/>
              <a:ln w="12700" cap="flat">
                <a:noFill/>
                <a:miter lim="400000"/>
              </a:ln>
              <a:effectLst/>
            </p:spPr>
          </p:pic>
        </p:grpSp>
      </p:grpSp>
      <p:grpSp>
        <p:nvGrpSpPr>
          <p:cNvPr id="833" name="Group 833"/>
          <p:cNvGrpSpPr/>
          <p:nvPr/>
        </p:nvGrpSpPr>
        <p:grpSpPr>
          <a:xfrm>
            <a:off x="4815225" y="3105072"/>
            <a:ext cx="6985847" cy="6009587"/>
            <a:chOff x="-2" y="0"/>
            <a:chExt cx="6193284" cy="5180265"/>
          </a:xfrm>
          <a:solidFill>
            <a:schemeClr val="accent3">
              <a:lumMod val="20000"/>
              <a:lumOff val="80000"/>
            </a:schemeClr>
          </a:solidFill>
        </p:grpSpPr>
        <p:grpSp>
          <p:nvGrpSpPr>
            <p:cNvPr id="829" name="Group 829"/>
            <p:cNvGrpSpPr/>
            <p:nvPr/>
          </p:nvGrpSpPr>
          <p:grpSpPr>
            <a:xfrm>
              <a:off x="-2" y="0"/>
              <a:ext cx="6193284" cy="5180265"/>
              <a:chOff x="-1" y="0"/>
              <a:chExt cx="6193282" cy="5180264"/>
            </a:xfrm>
            <a:grpFill/>
          </p:grpSpPr>
          <p:grpSp>
            <p:nvGrpSpPr>
              <p:cNvPr id="825" name="Group 825"/>
              <p:cNvGrpSpPr/>
              <p:nvPr/>
            </p:nvGrpSpPr>
            <p:grpSpPr>
              <a:xfrm>
                <a:off x="-1" y="0"/>
                <a:ext cx="6193282" cy="5180264"/>
                <a:chOff x="0" y="0"/>
                <a:chExt cx="6193280" cy="5180263"/>
              </a:xfrm>
              <a:grpFill/>
            </p:grpSpPr>
            <p:sp>
              <p:nvSpPr>
                <p:cNvPr id="823" name="Shape 823"/>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24" name="Shape 824"/>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828" name="Group 828"/>
              <p:cNvGrpSpPr/>
              <p:nvPr/>
            </p:nvGrpSpPr>
            <p:grpSpPr>
              <a:xfrm>
                <a:off x="2557876" y="1270169"/>
                <a:ext cx="3200392" cy="1846379"/>
                <a:chOff x="0" y="117652"/>
                <a:chExt cx="3200391" cy="1846378"/>
              </a:xfrm>
              <a:grpFill/>
            </p:grpSpPr>
            <p:sp>
              <p:nvSpPr>
                <p:cNvPr id="826" name="Shape 826"/>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827"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832" name="Group 832"/>
            <p:cNvGrpSpPr/>
            <p:nvPr/>
          </p:nvGrpSpPr>
          <p:grpSpPr>
            <a:xfrm>
              <a:off x="3730676" y="859563"/>
              <a:ext cx="1190935" cy="1091519"/>
              <a:chOff x="0" y="0"/>
              <a:chExt cx="1190933" cy="1091517"/>
            </a:xfrm>
            <a:grpFill/>
          </p:grpSpPr>
          <p:pic>
            <p:nvPicPr>
              <p:cNvPr id="830" name="Screen Shot 2016-11-19 at 17.45.44.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831" name="Screen Shot 2016-11-19 at 17.50.49.png"/>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847" name="Group 847"/>
          <p:cNvGrpSpPr/>
          <p:nvPr/>
        </p:nvGrpSpPr>
        <p:grpSpPr>
          <a:xfrm>
            <a:off x="1793043" y="7606134"/>
            <a:ext cx="6203239" cy="5514077"/>
            <a:chOff x="0" y="0"/>
            <a:chExt cx="3763081" cy="3763082"/>
          </a:xfrm>
          <a:solidFill>
            <a:schemeClr val="accent1">
              <a:lumMod val="20000"/>
              <a:lumOff val="80000"/>
            </a:schemeClr>
          </a:solidFill>
        </p:grpSpPr>
        <p:sp>
          <p:nvSpPr>
            <p:cNvPr id="842" name="Shape 842"/>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845" name="Group 845"/>
            <p:cNvGrpSpPr/>
            <p:nvPr/>
          </p:nvGrpSpPr>
          <p:grpSpPr>
            <a:xfrm>
              <a:off x="264043" y="1091338"/>
              <a:ext cx="3200392" cy="1362722"/>
              <a:chOff x="0" y="117652"/>
              <a:chExt cx="3200391" cy="1362721"/>
            </a:xfrm>
            <a:grpFill/>
          </p:grpSpPr>
          <p:sp>
            <p:nvSpPr>
              <p:cNvPr id="843" name="Shape 843"/>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8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846" name="Screen Shot 2016-11-19 at 17.43.56.png"/>
            <p:cNvPicPr>
              <a:picLocks noChangeAspect="1"/>
            </p:cNvPicPr>
            <p:nvPr/>
          </p:nvPicPr>
          <p:blipFill>
            <a:blip r:embed="rId8"/>
            <a:stretch>
              <a:fillRect/>
            </a:stretch>
          </p:blipFill>
          <p:spPr>
            <a:xfrm>
              <a:off x="1492808" y="897811"/>
              <a:ext cx="753031" cy="836701"/>
            </a:xfrm>
            <a:prstGeom prst="rect">
              <a:avLst/>
            </a:prstGeom>
            <a:grpFill/>
            <a:ln w="12700" cap="flat">
              <a:noFill/>
              <a:miter lim="400000"/>
            </a:ln>
            <a:effectLst/>
          </p:spPr>
        </p:pic>
      </p:grpSp>
      <p:sp>
        <p:nvSpPr>
          <p:cNvPr id="45" name="Shape 526"/>
          <p:cNvSpPr/>
          <p:nvPr/>
        </p:nvSpPr>
        <p:spPr>
          <a:xfrm>
            <a:off x="1491646" y="945160"/>
            <a:ext cx="9287401"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giving </a:t>
            </a:r>
            <a:r>
              <a:rPr lang="en-GB" sz="6600" dirty="0"/>
              <a:t>corrective </a:t>
            </a:r>
            <a:r>
              <a:rPr sz="6600" dirty="0"/>
              <a:t>feedback</a:t>
            </a:r>
          </a:p>
        </p:txBody>
      </p:sp>
      <p:pic>
        <p:nvPicPr>
          <p:cNvPr id="3" name="Picture 2" descr="A close up of a sign&#10;&#10;Description generated with high confidence">
            <a:extLst>
              <a:ext uri="{FF2B5EF4-FFF2-40B4-BE49-F238E27FC236}">
                <a16:creationId xmlns:a16="http://schemas.microsoft.com/office/drawing/2014/main" id="{D299A966-6040-4BA6-A413-DD46154B3BD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255344" y="468010"/>
            <a:ext cx="3549623" cy="755958"/>
          </a:xfrm>
          <a:prstGeom prst="rect">
            <a:avLst/>
          </a:prstGeom>
        </p:spPr>
      </p:pic>
      <p:sp>
        <p:nvSpPr>
          <p:cNvPr id="4" name="Slide Number Placeholder 3">
            <a:extLst>
              <a:ext uri="{FF2B5EF4-FFF2-40B4-BE49-F238E27FC236}">
                <a16:creationId xmlns:a16="http://schemas.microsoft.com/office/drawing/2014/main" id="{004AE7EF-79E3-46C7-B389-8BC6ED32D957}"/>
              </a:ext>
            </a:extLst>
          </p:cNvPr>
          <p:cNvSpPr>
            <a:spLocks noGrp="1"/>
          </p:cNvSpPr>
          <p:nvPr>
            <p:ph type="sldNum" sz="quarter" idx="2"/>
          </p:nvPr>
        </p:nvSpPr>
        <p:spPr/>
        <p:txBody>
          <a:bodyPr/>
          <a:lstStyle/>
          <a:p>
            <a:fld id="{86CB4B4D-7CA3-9044-876B-883B54F8677D}" type="slidenum">
              <a:rPr lang="en-US" smtClean="0"/>
              <a:pPr/>
              <a:t>24</a:t>
            </a:fld>
            <a:endParaRPr lang="en-US"/>
          </a:p>
        </p:txBody>
      </p:sp>
    </p:spTree>
    <p:extLst>
      <p:ext uri="{BB962C8B-B14F-4D97-AF65-F5344CB8AC3E}">
        <p14:creationId xmlns:p14="http://schemas.microsoft.com/office/powerpoint/2010/main" val="24486252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7"/>
                                        </p:tgtEl>
                                        <p:attrNameLst>
                                          <p:attrName>style.visibility</p:attrName>
                                        </p:attrNameLst>
                                      </p:cBhvr>
                                      <p:to>
                                        <p:strVal val="visible"/>
                                      </p:to>
                                    </p:set>
                                    <p:animEffect transition="in" filter="fade">
                                      <p:cBhvr>
                                        <p:cTn id="7" dur="500"/>
                                        <p:tgtEl>
                                          <p:spTgt spid="8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3"/>
                                        </p:tgtEl>
                                        <p:attrNameLst>
                                          <p:attrName>style.visibility</p:attrName>
                                        </p:attrNameLst>
                                      </p:cBhvr>
                                      <p:to>
                                        <p:strVal val="visible"/>
                                      </p:to>
                                    </p:set>
                                    <p:animEffect transition="in" filter="fade">
                                      <p:cBhvr>
                                        <p:cTn id="12" dur="500"/>
                                        <p:tgtEl>
                                          <p:spTgt spid="8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1"/>
                                        </p:tgtEl>
                                        <p:attrNameLst>
                                          <p:attrName>style.visibility</p:attrName>
                                        </p:attrNameLst>
                                      </p:cBhvr>
                                      <p:to>
                                        <p:strVal val="visible"/>
                                      </p:to>
                                    </p:set>
                                    <p:animEffect transition="in" filter="fade">
                                      <p:cBhvr>
                                        <p:cTn id="17" dur="500"/>
                                        <p:tgtEl>
                                          <p:spTgt spid="84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22"/>
                                        </p:tgtEl>
                                        <p:attrNameLst>
                                          <p:attrName>style.visibility</p:attrName>
                                        </p:attrNameLst>
                                      </p:cBhvr>
                                      <p:to>
                                        <p:strVal val="visible"/>
                                      </p:to>
                                    </p:set>
                                    <p:animEffect transition="in" filter="fade">
                                      <p:cBhvr>
                                        <p:cTn id="22" dur="500"/>
                                        <p:tgtEl>
                                          <p:spTgt spid="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 name="Shape 675"/>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76" name="Shape 676"/>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77" name="Shape 677"/>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78" name="Shape 678"/>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79" name="Shape 679"/>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80" name="Shape 680"/>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81" name="Shape 681"/>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82" name="Shape 682"/>
          <p:cNvSpPr/>
          <p:nvPr/>
        </p:nvSpPr>
        <p:spPr>
          <a:xfrm>
            <a:off x="1491637" y="945160"/>
            <a:ext cx="5791929"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3. give feedback</a:t>
            </a:r>
          </a:p>
        </p:txBody>
      </p:sp>
      <p:grpSp>
        <p:nvGrpSpPr>
          <p:cNvPr id="693" name="Group 693"/>
          <p:cNvGrpSpPr/>
          <p:nvPr/>
        </p:nvGrpSpPr>
        <p:grpSpPr>
          <a:xfrm>
            <a:off x="5479145" y="3675149"/>
            <a:ext cx="6193284" cy="5180269"/>
            <a:chOff x="-1" y="0"/>
            <a:chExt cx="6193282" cy="5180264"/>
          </a:xfrm>
        </p:grpSpPr>
        <p:grpSp>
          <p:nvGrpSpPr>
            <p:cNvPr id="687" name="Group 687"/>
            <p:cNvGrpSpPr/>
            <p:nvPr/>
          </p:nvGrpSpPr>
          <p:grpSpPr>
            <a:xfrm>
              <a:off x="-1" y="0"/>
              <a:ext cx="6193282" cy="5180264"/>
              <a:chOff x="0" y="0"/>
              <a:chExt cx="6193280" cy="5180263"/>
            </a:xfrm>
          </p:grpSpPr>
          <p:sp>
            <p:nvSpPr>
              <p:cNvPr id="685" name="Shape 685"/>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686" name="Shape 686"/>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692" name="Group 692"/>
            <p:cNvGrpSpPr/>
            <p:nvPr/>
          </p:nvGrpSpPr>
          <p:grpSpPr>
            <a:xfrm>
              <a:off x="2557876" y="1152515"/>
              <a:ext cx="3200392" cy="1881867"/>
              <a:chOff x="0" y="-1"/>
              <a:chExt cx="3200391" cy="1881866"/>
            </a:xfrm>
          </p:grpSpPr>
          <p:sp>
            <p:nvSpPr>
              <p:cNvPr id="688" name="Shape 688"/>
              <p:cNvSpPr/>
              <p:nvPr/>
            </p:nvSpPr>
            <p:spPr>
              <a:xfrm>
                <a:off x="0" y="966836"/>
                <a:ext cx="3200391" cy="91502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safe</a:t>
                </a:r>
              </a:p>
            </p:txBody>
          </p:sp>
          <p:grpSp>
            <p:nvGrpSpPr>
              <p:cNvPr id="691" name="Group 691"/>
              <p:cNvGrpSpPr/>
              <p:nvPr/>
            </p:nvGrpSpPr>
            <p:grpSpPr>
              <a:xfrm>
                <a:off x="1291214" y="-1"/>
                <a:ext cx="583273" cy="579211"/>
                <a:chOff x="0" y="0"/>
                <a:chExt cx="583272" cy="579209"/>
              </a:xfrm>
            </p:grpSpPr>
            <p:sp>
              <p:nvSpPr>
                <p:cNvPr id="689" name="Shape 689"/>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sp>
              <p:nvSpPr>
                <p:cNvPr id="690" name="Shape 690"/>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700" name="Group 700"/>
          <p:cNvGrpSpPr/>
          <p:nvPr/>
        </p:nvGrpSpPr>
        <p:grpSpPr>
          <a:xfrm>
            <a:off x="2324451" y="8080752"/>
            <a:ext cx="3763084" cy="3763084"/>
            <a:chOff x="0" y="0"/>
            <a:chExt cx="3763081" cy="3763082"/>
          </a:xfrm>
        </p:grpSpPr>
        <p:sp>
          <p:nvSpPr>
            <p:cNvPr id="694" name="Shape 694"/>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699" name="Group 699"/>
            <p:cNvGrpSpPr/>
            <p:nvPr/>
          </p:nvGrpSpPr>
          <p:grpSpPr>
            <a:xfrm>
              <a:off x="264043" y="973684"/>
              <a:ext cx="3200392" cy="1881870"/>
              <a:chOff x="0" y="-1"/>
              <a:chExt cx="3200391" cy="1881869"/>
            </a:xfrm>
          </p:grpSpPr>
          <p:sp>
            <p:nvSpPr>
              <p:cNvPr id="695" name="Shape 695"/>
              <p:cNvSpPr/>
              <p:nvPr/>
            </p:nvSpPr>
            <p:spPr>
              <a:xfrm>
                <a:off x="0" y="966838"/>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get </a:t>
                </a:r>
              </a:p>
              <a:p>
                <a:pPr marR="6161" indent="12700" defTabSz="1104739">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ready</a:t>
                </a:r>
              </a:p>
            </p:txBody>
          </p:sp>
          <p:grpSp>
            <p:nvGrpSpPr>
              <p:cNvPr id="698" name="Group 698"/>
              <p:cNvGrpSpPr/>
              <p:nvPr/>
            </p:nvGrpSpPr>
            <p:grpSpPr>
              <a:xfrm>
                <a:off x="1291214" y="-1"/>
                <a:ext cx="583273" cy="579211"/>
                <a:chOff x="0" y="0"/>
                <a:chExt cx="583272" cy="579209"/>
              </a:xfrm>
            </p:grpSpPr>
            <p:sp>
              <p:nvSpPr>
                <p:cNvPr id="696" name="Shape 696"/>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sp>
              <p:nvSpPr>
                <p:cNvPr id="697" name="Shape 697"/>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708" name="Group 708"/>
          <p:cNvGrpSpPr/>
          <p:nvPr/>
        </p:nvGrpSpPr>
        <p:grpSpPr>
          <a:xfrm>
            <a:off x="11259043" y="6832430"/>
            <a:ext cx="5275589" cy="4238092"/>
            <a:chOff x="0" y="0"/>
            <a:chExt cx="5275590" cy="4238088"/>
          </a:xfrm>
          <a:solidFill>
            <a:schemeClr val="accent6">
              <a:lumMod val="20000"/>
              <a:lumOff val="80000"/>
            </a:schemeClr>
          </a:solidFill>
        </p:grpSpPr>
        <p:grpSp>
          <p:nvGrpSpPr>
            <p:cNvPr id="704" name="Group 704"/>
            <p:cNvGrpSpPr/>
            <p:nvPr/>
          </p:nvGrpSpPr>
          <p:grpSpPr>
            <a:xfrm>
              <a:off x="0" y="0"/>
              <a:ext cx="5275590" cy="4238088"/>
              <a:chOff x="568732" y="420226"/>
              <a:chExt cx="5275589" cy="4238087"/>
            </a:xfrm>
            <a:grpFill/>
          </p:grpSpPr>
          <p:sp>
            <p:nvSpPr>
              <p:cNvPr id="701" name="Shape 701"/>
              <p:cNvSpPr/>
              <p:nvPr/>
            </p:nvSpPr>
            <p:spPr>
              <a:xfrm>
                <a:off x="568732" y="420226"/>
                <a:ext cx="2434889" cy="2072222"/>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702" name="Shape 702"/>
              <p:cNvSpPr/>
              <p:nvPr/>
            </p:nvSpPr>
            <p:spPr>
              <a:xfrm>
                <a:off x="2585815" y="1415683"/>
                <a:ext cx="3242630" cy="324263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03" name="Shape 703"/>
              <p:cNvSpPr/>
              <p:nvPr/>
            </p:nvSpPr>
            <p:spPr>
              <a:xfrm>
                <a:off x="2643929" y="3017847"/>
                <a:ext cx="3200392" cy="997195"/>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give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feedback</a:t>
                </a:r>
              </a:p>
            </p:txBody>
          </p:sp>
        </p:grpSp>
        <p:grpSp>
          <p:nvGrpSpPr>
            <p:cNvPr id="707" name="Group 707"/>
            <p:cNvGrpSpPr/>
            <p:nvPr/>
          </p:nvGrpSpPr>
          <p:grpSpPr>
            <a:xfrm>
              <a:off x="3245906" y="1550570"/>
              <a:ext cx="849484" cy="849484"/>
              <a:chOff x="0" y="0"/>
              <a:chExt cx="849482" cy="849482"/>
            </a:xfrm>
            <a:grpFill/>
          </p:grpSpPr>
          <p:pic>
            <p:nvPicPr>
              <p:cNvPr id="705" name="Screen Shot 2016-11-19 at 17.47.20.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849483" cy="849483"/>
              </a:xfrm>
              <a:prstGeom prst="rect">
                <a:avLst/>
              </a:prstGeom>
              <a:grpFill/>
              <a:ln w="12700" cap="flat">
                <a:noFill/>
                <a:miter lim="400000"/>
              </a:ln>
              <a:effectLst/>
            </p:spPr>
          </p:pic>
          <p:pic>
            <p:nvPicPr>
              <p:cNvPr id="706" name="Screen Shot 2016-11-19 at 17.51.49.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grpFill/>
              <a:ln w="12700" cap="flat">
                <a:noFill/>
                <a:miter lim="400000"/>
              </a:ln>
              <a:effectLst/>
            </p:spPr>
          </p:pic>
        </p:grpSp>
      </p:grpSp>
      <p:sp>
        <p:nvSpPr>
          <p:cNvPr id="709" name="Shape 709"/>
          <p:cNvSpPr/>
          <p:nvPr/>
        </p:nvSpPr>
        <p:spPr>
          <a:xfrm>
            <a:off x="2100761" y="2592428"/>
            <a:ext cx="9978483" cy="9959789"/>
          </a:xfrm>
          <a:prstGeom prst="roundRect">
            <a:avLst>
              <a:gd name="adj" fmla="val 3962"/>
            </a:avLst>
          </a:prstGeom>
          <a:solidFill>
            <a:schemeClr val="accent6">
              <a:lumMod val="20000"/>
              <a:lumOff val="80000"/>
            </a:schemeClr>
          </a:solidFill>
          <a:ln w="12700">
            <a:miter lim="400000"/>
          </a:ln>
          <a:effectLst>
            <a:outerShdw blurRad="38100" dist="25400" dir="5400000" rotWithShape="0">
              <a:srgbClr val="000000">
                <a:alpha val="35156"/>
              </a:srgbClr>
            </a:outerShdw>
          </a:effectLst>
        </p:spPr>
        <p:txBody>
          <a:bodyPr lIns="50577" tIns="50577" rIns="50577" bIns="50577"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710" name="Shape 710"/>
          <p:cNvSpPr/>
          <p:nvPr/>
        </p:nvSpPr>
        <p:spPr>
          <a:xfrm>
            <a:off x="2935244" y="4561566"/>
            <a:ext cx="8662013" cy="5924699"/>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l" defTabSz="1104739">
              <a:defRPr sz="6000" b="1">
                <a:solidFill>
                  <a:srgbClr val="333E47"/>
                </a:solidFill>
                <a:latin typeface="Calibri"/>
                <a:ea typeface="Calibri"/>
                <a:cs typeface="Calibri"/>
                <a:sym typeface="Calibri"/>
              </a:defRPr>
            </a:pPr>
            <a:r>
              <a:rPr sz="5500" b="1" dirty="0">
                <a:solidFill>
                  <a:srgbClr val="333E47"/>
                </a:solidFill>
                <a:latin typeface="Calibri"/>
                <a:ea typeface="Calibri"/>
                <a:cs typeface="Calibri"/>
                <a:sym typeface="Calibri"/>
              </a:rPr>
              <a:t>ask permission</a:t>
            </a:r>
          </a:p>
          <a:p>
            <a:pPr algn="l" defTabSz="1104739">
              <a:defRPr sz="6000" b="1">
                <a:solidFill>
                  <a:srgbClr val="333E47"/>
                </a:solidFill>
                <a:latin typeface="Calibri"/>
                <a:ea typeface="Calibri"/>
                <a:cs typeface="Calibri"/>
                <a:sym typeface="Calibri"/>
              </a:defRPr>
            </a:pPr>
            <a:endParaRPr lang="en-GB" sz="5500" b="1" dirty="0">
              <a:solidFill>
                <a:srgbClr val="333E47"/>
              </a:solidFill>
              <a:latin typeface="Calibri"/>
              <a:ea typeface="Calibri"/>
              <a:cs typeface="Calibri"/>
              <a:sym typeface="Calibri"/>
            </a:endParaRPr>
          </a:p>
          <a:p>
            <a:pPr algn="l" defTabSz="1104739">
              <a:defRPr sz="60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focus on one issue</a:t>
            </a:r>
          </a:p>
          <a:p>
            <a:pPr algn="l" defTabSz="1104739">
              <a:defRPr sz="6000" b="1">
                <a:solidFill>
                  <a:srgbClr val="333E47"/>
                </a:solidFill>
                <a:latin typeface="Calibri"/>
                <a:ea typeface="Calibri"/>
                <a:cs typeface="Calibri"/>
                <a:sym typeface="Calibri"/>
              </a:defRPr>
            </a:pPr>
            <a:endParaRPr lang="en-GB" sz="5500" b="1" dirty="0">
              <a:solidFill>
                <a:srgbClr val="333E47"/>
              </a:solidFill>
              <a:latin typeface="Calibri"/>
              <a:ea typeface="Calibri"/>
              <a:cs typeface="Calibri"/>
              <a:sym typeface="Calibri"/>
            </a:endParaRPr>
          </a:p>
          <a:p>
            <a:pPr algn="l" defTabSz="1104739">
              <a:defRPr sz="60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describe specific behaviours and the impact</a:t>
            </a:r>
          </a:p>
          <a:p>
            <a:pPr algn="l" defTabSz="1104739">
              <a:defRPr sz="6000" b="1">
                <a:solidFill>
                  <a:srgbClr val="333E47"/>
                </a:solidFill>
                <a:latin typeface="Calibri"/>
                <a:ea typeface="Calibri"/>
                <a:cs typeface="Calibri"/>
                <a:sym typeface="Calibri"/>
              </a:defRPr>
            </a:pPr>
            <a:endParaRPr sz="5500" b="1" dirty="0">
              <a:solidFill>
                <a:srgbClr val="333E47"/>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91D0FAC7-01F4-4D20-9988-1BFB6A9570AF}"/>
              </a:ext>
            </a:extLst>
          </p:cNvPr>
          <p:cNvSpPr>
            <a:spLocks noGrp="1"/>
          </p:cNvSpPr>
          <p:nvPr>
            <p:ph type="sldNum" sz="quarter" idx="2"/>
          </p:nvPr>
        </p:nvSpPr>
        <p:spPr/>
        <p:txBody>
          <a:bodyPr/>
          <a:lstStyle/>
          <a:p>
            <a:fld id="{86CB4B4D-7CA3-9044-876B-883B54F8677D}" type="slidenum">
              <a:rPr lang="en-US" smtClean="0"/>
              <a:pPr/>
              <a:t>25</a:t>
            </a:fld>
            <a:endParaRPr lang="en-US"/>
          </a:p>
        </p:txBody>
      </p:sp>
      <p:pic>
        <p:nvPicPr>
          <p:cNvPr id="40" name="Picture 39" descr="A close up of a sign&#10;&#10;Description generated with high confidence">
            <a:extLst>
              <a:ext uri="{FF2B5EF4-FFF2-40B4-BE49-F238E27FC236}">
                <a16:creationId xmlns:a16="http://schemas.microsoft.com/office/drawing/2014/main" id="{A81BE8E9-9E7C-44AA-B84F-37D8DC9EFF8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468442" y="21617"/>
            <a:ext cx="4336526" cy="923543"/>
          </a:xfrm>
          <a:prstGeom prst="rect">
            <a:avLst/>
          </a:prstGeom>
        </p:spPr>
      </p:pic>
    </p:spTree>
    <p:extLst>
      <p:ext uri="{BB962C8B-B14F-4D97-AF65-F5344CB8AC3E}">
        <p14:creationId xmlns:p14="http://schemas.microsoft.com/office/powerpoint/2010/main" val="12811570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0">
                                            <p:txEl>
                                              <p:pRg st="0" end="0"/>
                                            </p:txEl>
                                          </p:spTgt>
                                        </p:tgtEl>
                                        <p:attrNameLst>
                                          <p:attrName>style.visibility</p:attrName>
                                        </p:attrNameLst>
                                      </p:cBhvr>
                                      <p:to>
                                        <p:strVal val="visible"/>
                                      </p:to>
                                    </p:set>
                                    <p:animEffect transition="in" filter="fade">
                                      <p:cBhvr>
                                        <p:cTn id="7" dur="500"/>
                                        <p:tgtEl>
                                          <p:spTgt spid="7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0">
                                            <p:txEl>
                                              <p:pRg st="2" end="2"/>
                                            </p:txEl>
                                          </p:spTgt>
                                        </p:tgtEl>
                                        <p:attrNameLst>
                                          <p:attrName>style.visibility</p:attrName>
                                        </p:attrNameLst>
                                      </p:cBhvr>
                                      <p:to>
                                        <p:strVal val="visible"/>
                                      </p:to>
                                    </p:set>
                                    <p:animEffect transition="in" filter="fade">
                                      <p:cBhvr>
                                        <p:cTn id="12" dur="500"/>
                                        <p:tgtEl>
                                          <p:spTgt spid="7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10">
                                            <p:txEl>
                                              <p:pRg st="4" end="4"/>
                                            </p:txEl>
                                          </p:spTgt>
                                        </p:tgtEl>
                                        <p:attrNameLst>
                                          <p:attrName>style.visibility</p:attrName>
                                        </p:attrNameLst>
                                      </p:cBhvr>
                                      <p:to>
                                        <p:strVal val="visible"/>
                                      </p:to>
                                    </p:set>
                                    <p:animEffect transition="in" filter="fade">
                                      <p:cBhvr>
                                        <p:cTn id="17" dur="500"/>
                                        <p:tgtEl>
                                          <p:spTgt spid="71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7171BD9-30BF-C4D4-6F29-2736D2F717FC}"/>
              </a:ext>
            </a:extLst>
          </p:cNvPr>
          <p:cNvSpPr>
            <a:spLocks noGrp="1"/>
          </p:cNvSpPr>
          <p:nvPr>
            <p:ph type="sldNum" sz="quarter" idx="2"/>
          </p:nvPr>
        </p:nvSpPr>
        <p:spPr/>
        <p:txBody>
          <a:bodyPr/>
          <a:lstStyle/>
          <a:p>
            <a:fld id="{86CB4B4D-7CA3-9044-876B-883B54F8677D}" type="slidenum">
              <a:rPr lang="en-US" smtClean="0"/>
              <a:pPr/>
              <a:t>26</a:t>
            </a:fld>
            <a:endParaRPr lang="en-US"/>
          </a:p>
        </p:txBody>
      </p:sp>
      <p:pic>
        <p:nvPicPr>
          <p:cNvPr id="5122" name="Picture 2" descr="SBI - Situation Behavior Impact">
            <a:extLst>
              <a:ext uri="{FF2B5EF4-FFF2-40B4-BE49-F238E27FC236}">
                <a16:creationId xmlns:a16="http://schemas.microsoft.com/office/drawing/2014/main" id="{DE468CB4-04D2-2330-1140-0E5A9889B0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425" y="1967389"/>
            <a:ext cx="18085356" cy="101730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1448EBB-7193-0561-6A3A-10B1E8DE28A5}"/>
              </a:ext>
            </a:extLst>
          </p:cNvPr>
          <p:cNvSpPr txBox="1"/>
          <p:nvPr/>
        </p:nvSpPr>
        <p:spPr>
          <a:xfrm>
            <a:off x="0" y="119368"/>
            <a:ext cx="18813781" cy="830997"/>
          </a:xfrm>
          <a:prstGeom prst="rect">
            <a:avLst/>
          </a:prstGeom>
          <a:solidFill>
            <a:srgbClr val="002060"/>
          </a:solidFill>
        </p:spPr>
        <p:txBody>
          <a:bodyPr wrap="square" anchor="ctr">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a:ln>
                  <a:noFill/>
                </a:ln>
                <a:solidFill>
                  <a:schemeClr val="bg1"/>
                </a:solidFill>
                <a:effectLst/>
                <a:uLnTx/>
                <a:uFillTx/>
                <a:latin typeface="Calibri" panose="020F0502020204030204"/>
                <a:ea typeface="+mn-ea"/>
                <a:cs typeface="+mn-cs"/>
              </a:rPr>
              <a:t>SBI Feedback Model – For delivering feedback on an incident/situation</a:t>
            </a:r>
          </a:p>
        </p:txBody>
      </p:sp>
    </p:spTree>
    <p:extLst>
      <p:ext uri="{BB962C8B-B14F-4D97-AF65-F5344CB8AC3E}">
        <p14:creationId xmlns:p14="http://schemas.microsoft.com/office/powerpoint/2010/main" val="1798661400"/>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7171BD9-30BF-C4D4-6F29-2736D2F717FC}"/>
              </a:ext>
            </a:extLst>
          </p:cNvPr>
          <p:cNvSpPr>
            <a:spLocks noGrp="1"/>
          </p:cNvSpPr>
          <p:nvPr>
            <p:ph type="sldNum" sz="quarter" idx="2"/>
          </p:nvPr>
        </p:nvSpPr>
        <p:spPr/>
        <p:txBody>
          <a:bodyPr/>
          <a:lstStyle/>
          <a:p>
            <a:fld id="{86CB4B4D-7CA3-9044-876B-883B54F8677D}" type="slidenum">
              <a:rPr lang="en-US" smtClean="0"/>
              <a:pPr/>
              <a:t>27</a:t>
            </a:fld>
            <a:endParaRPr lang="en-US"/>
          </a:p>
        </p:txBody>
      </p:sp>
      <p:pic>
        <p:nvPicPr>
          <p:cNvPr id="1026" name="Picture 2">
            <a:extLst>
              <a:ext uri="{FF2B5EF4-FFF2-40B4-BE49-F238E27FC236}">
                <a16:creationId xmlns:a16="http://schemas.microsoft.com/office/drawing/2014/main" id="{B7AA10CE-5AA5-F8B2-714D-5CF74ED15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80" y="1988820"/>
            <a:ext cx="182880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A2630FA-D083-CD3A-4FA6-0A9276DE0A55}"/>
              </a:ext>
            </a:extLst>
          </p:cNvPr>
          <p:cNvSpPr txBox="1"/>
          <p:nvPr/>
        </p:nvSpPr>
        <p:spPr>
          <a:xfrm>
            <a:off x="0" y="119368"/>
            <a:ext cx="18813781" cy="830997"/>
          </a:xfrm>
          <a:prstGeom prst="rect">
            <a:avLst/>
          </a:prstGeom>
          <a:solidFill>
            <a:srgbClr val="002060"/>
          </a:solidFill>
        </p:spPr>
        <p:txBody>
          <a:bodyPr wrap="square" anchor="ctr">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a:ln>
                  <a:noFill/>
                </a:ln>
                <a:solidFill>
                  <a:schemeClr val="bg1"/>
                </a:solidFill>
                <a:effectLst/>
                <a:uLnTx/>
                <a:uFillTx/>
                <a:latin typeface="Calibri" panose="020F0502020204030204"/>
                <a:ea typeface="+mn-ea"/>
                <a:cs typeface="+mn-cs"/>
              </a:rPr>
              <a:t>KISS Feedback Model – For Mid year &amp; Year end conversations</a:t>
            </a:r>
          </a:p>
        </p:txBody>
      </p:sp>
    </p:spTree>
    <p:extLst>
      <p:ext uri="{BB962C8B-B14F-4D97-AF65-F5344CB8AC3E}">
        <p14:creationId xmlns:p14="http://schemas.microsoft.com/office/powerpoint/2010/main" val="1595041329"/>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744"/>
          <p:cNvSpPr/>
          <p:nvPr/>
        </p:nvSpPr>
        <p:spPr>
          <a:xfrm>
            <a:off x="1491539" y="3785586"/>
            <a:ext cx="21441333" cy="7087680"/>
          </a:xfrm>
          <a:prstGeom prst="roundRect">
            <a:avLst>
              <a:gd name="adj" fmla="val 4314"/>
            </a:avLst>
          </a:prstGeom>
          <a:solidFill>
            <a:schemeClr val="accent6">
              <a:lumMod val="20000"/>
              <a:lumOff val="80000"/>
            </a:schemeClr>
          </a:solidFill>
          <a:ln w="12700">
            <a:miter lim="400000"/>
          </a:ln>
          <a:effectLst>
            <a:outerShdw blurRad="38100" dist="25400" dir="5400000" rotWithShape="0">
              <a:srgbClr val="000000">
                <a:alpha val="35156"/>
              </a:srgbClr>
            </a:outerShdw>
          </a:effectLst>
        </p:spPr>
        <p:txBody>
          <a:bodyPr lIns="50577" tIns="50577" rIns="50577" bIns="50577"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714" name="Shape 714"/>
          <p:cNvSpPr/>
          <p:nvPr/>
        </p:nvSpPr>
        <p:spPr>
          <a:xfrm>
            <a:off x="1491563" y="945160"/>
            <a:ext cx="3458996"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examples</a:t>
            </a:r>
          </a:p>
        </p:txBody>
      </p:sp>
      <p:sp>
        <p:nvSpPr>
          <p:cNvPr id="7" name="Rectangle 6"/>
          <p:cNvSpPr/>
          <p:nvPr/>
        </p:nvSpPr>
        <p:spPr>
          <a:xfrm>
            <a:off x="2183121" y="4194765"/>
            <a:ext cx="19971466" cy="6678347"/>
          </a:xfrm>
          <a:prstGeom prst="rect">
            <a:avLst/>
          </a:prstGeom>
        </p:spPr>
        <p:txBody>
          <a:bodyPr wrap="square" lIns="91050" tIns="45520" rIns="91050" bIns="45520">
            <a:spAutoFit/>
          </a:bodyPr>
          <a:lstStyle/>
          <a:p>
            <a:pPr algn="l" defTabSz="908988">
              <a:buSzPct val="100000"/>
              <a:defRPr sz="1200">
                <a:latin typeface="Calibri"/>
                <a:ea typeface="Calibri"/>
                <a:cs typeface="Calibri"/>
                <a:sym typeface="Calibri"/>
              </a:defRPr>
            </a:pPr>
            <a:r>
              <a:rPr lang="en-US" sz="4900" dirty="0">
                <a:latin typeface="Calibri"/>
                <a:ea typeface="Calibri"/>
                <a:cs typeface="Calibri"/>
                <a:sym typeface="Calibri"/>
              </a:rPr>
              <a:t>Instead of </a:t>
            </a:r>
            <a:r>
              <a:rPr lang="en-US" sz="4900" b="1" dirty="0">
                <a:latin typeface="Calibri"/>
                <a:ea typeface="Calibri"/>
                <a:cs typeface="Calibri"/>
                <a:sym typeface="Calibri"/>
              </a:rPr>
              <a:t>“You are too dominating,” </a:t>
            </a:r>
            <a:r>
              <a:rPr lang="en-US" sz="4900" dirty="0">
                <a:latin typeface="Calibri"/>
                <a:ea typeface="Calibri"/>
                <a:cs typeface="Calibri"/>
                <a:sym typeface="Calibri"/>
              </a:rPr>
              <a:t>say “At the last meeting, you interrupted Ahmed and Mary several times. It made it difficult for them to share their ideas.”</a:t>
            </a:r>
          </a:p>
          <a:p>
            <a:pPr marL="170699" indent="-170699" algn="l" defTabSz="908988">
              <a:buSzPct val="100000"/>
              <a:buFontTx/>
              <a:buChar char="-"/>
              <a:defRPr sz="1200">
                <a:latin typeface="Calibri"/>
                <a:ea typeface="Calibri"/>
                <a:cs typeface="Calibri"/>
                <a:sym typeface="Calibri"/>
              </a:defRPr>
            </a:pPr>
            <a:endParaRPr lang="en-US" sz="4900" dirty="0">
              <a:latin typeface="Calibri"/>
              <a:ea typeface="Calibri"/>
              <a:cs typeface="Calibri"/>
              <a:sym typeface="Calibri"/>
            </a:endParaRPr>
          </a:p>
          <a:p>
            <a:pPr algn="l"/>
            <a:r>
              <a:rPr lang="en-US" sz="4900" dirty="0">
                <a:latin typeface="Calibri"/>
                <a:ea typeface="Helvetica Light"/>
                <a:cs typeface="Calibri"/>
              </a:rPr>
              <a:t>Instead of </a:t>
            </a:r>
            <a:r>
              <a:rPr lang="en-US" sz="4900" b="1" dirty="0">
                <a:latin typeface="Calibri"/>
                <a:ea typeface="Helvetica Light"/>
                <a:cs typeface="Calibri"/>
              </a:rPr>
              <a:t>“What you did at that meeting was awful,” </a:t>
            </a:r>
            <a:r>
              <a:rPr lang="en-US" sz="4900" dirty="0">
                <a:latin typeface="Calibri"/>
                <a:ea typeface="Helvetica Light"/>
                <a:cs typeface="Calibri"/>
              </a:rPr>
              <a:t>say “When the customer asked you questions you gave her really short answers and once you turned your back to her. She shut down for the rest of the meeting and seemed upset.”</a:t>
            </a:r>
          </a:p>
          <a:p>
            <a:pPr marL="170699" indent="-170699" algn="l" defTabSz="908988">
              <a:buSzPct val="100000"/>
              <a:buFontTx/>
              <a:buChar char="-"/>
              <a:defRPr sz="1200">
                <a:latin typeface="Calibri"/>
                <a:ea typeface="Calibri"/>
                <a:cs typeface="Calibri"/>
                <a:sym typeface="Calibri"/>
              </a:defRPr>
            </a:pPr>
            <a:endParaRPr lang="en-US" sz="3600" dirty="0">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F55BB463-9B99-480C-A4C7-BD9750AD6348}"/>
              </a:ext>
            </a:extLst>
          </p:cNvPr>
          <p:cNvSpPr>
            <a:spLocks noGrp="1"/>
          </p:cNvSpPr>
          <p:nvPr>
            <p:ph type="sldNum" sz="quarter" idx="2"/>
          </p:nvPr>
        </p:nvSpPr>
        <p:spPr/>
        <p:txBody>
          <a:bodyPr/>
          <a:lstStyle/>
          <a:p>
            <a:fld id="{86CB4B4D-7CA3-9044-876B-883B54F8677D}" type="slidenum">
              <a:rPr lang="en-US" smtClean="0"/>
              <a:pPr/>
              <a:t>28</a:t>
            </a:fld>
            <a:endParaRPr lang="en-US"/>
          </a:p>
        </p:txBody>
      </p:sp>
      <p:pic>
        <p:nvPicPr>
          <p:cNvPr id="9" name="Picture 8" descr="A close up of a sign&#10;&#10;Description generated with high confidence">
            <a:extLst>
              <a:ext uri="{FF2B5EF4-FFF2-40B4-BE49-F238E27FC236}">
                <a16:creationId xmlns:a16="http://schemas.microsoft.com/office/drawing/2014/main" id="{12D46394-387D-4036-97F4-14973902C6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566836" y="172822"/>
            <a:ext cx="4336526" cy="923543"/>
          </a:xfrm>
          <a:prstGeom prst="rect">
            <a:avLst/>
          </a:prstGeom>
        </p:spPr>
      </p:pic>
    </p:spTree>
    <p:extLst>
      <p:ext uri="{BB962C8B-B14F-4D97-AF65-F5344CB8AC3E}">
        <p14:creationId xmlns:p14="http://schemas.microsoft.com/office/powerpoint/2010/main" val="32241203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4" name="image23.png" descr="image001 copy.png"/>
          <p:cNvPicPr>
            <a:picLocks noChangeAspect="1"/>
          </p:cNvPicPr>
          <p:nvPr/>
        </p:nvPicPr>
        <p:blipFill>
          <a:blip r:embed="rId3"/>
          <a:stretch>
            <a:fillRect/>
          </a:stretch>
        </p:blipFill>
        <p:spPr>
          <a:xfrm>
            <a:off x="23346656" y="12306342"/>
            <a:ext cx="989200" cy="862018"/>
          </a:xfrm>
          <a:prstGeom prst="rect">
            <a:avLst/>
          </a:prstGeom>
          <a:ln w="12700">
            <a:miter lim="400000"/>
          </a:ln>
        </p:spPr>
      </p:pic>
      <p:grpSp>
        <p:nvGrpSpPr>
          <p:cNvPr id="2" name="Group 1"/>
          <p:cNvGrpSpPr/>
          <p:nvPr/>
        </p:nvGrpSpPr>
        <p:grpSpPr>
          <a:xfrm>
            <a:off x="1513078" y="34626"/>
            <a:ext cx="11107700" cy="13732461"/>
            <a:chOff x="1143386" y="-8133"/>
            <a:chExt cx="11107700" cy="13732461"/>
          </a:xfrm>
        </p:grpSpPr>
        <p:pic>
          <p:nvPicPr>
            <p:cNvPr id="352" name="iStock-456021441.jpg"/>
            <p:cNvPicPr>
              <a:picLocks noChangeAspect="1"/>
            </p:cNvPicPr>
            <p:nvPr/>
          </p:nvPicPr>
          <p:blipFill>
            <a:blip r:embed="rId4"/>
            <a:srcRect t="4187"/>
            <a:stretch>
              <a:fillRect/>
            </a:stretch>
          </p:blipFill>
          <p:spPr>
            <a:xfrm flipH="1">
              <a:off x="2696016" y="-8133"/>
              <a:ext cx="9555070" cy="13732461"/>
            </a:xfrm>
            <a:prstGeom prst="rect">
              <a:avLst/>
            </a:prstGeom>
            <a:ln w="12700">
              <a:miter lim="400000"/>
            </a:ln>
          </p:spPr>
        </p:pic>
        <p:sp>
          <p:nvSpPr>
            <p:cNvPr id="355" name="Shape 355"/>
            <p:cNvSpPr/>
            <p:nvPr/>
          </p:nvSpPr>
          <p:spPr>
            <a:xfrm>
              <a:off x="1143386" y="671873"/>
              <a:ext cx="3510349" cy="1250756"/>
            </a:xfrm>
            <a:prstGeom prst="rect">
              <a:avLst/>
            </a:prstGeom>
            <a:ln w="12700">
              <a:miter lim="400000"/>
            </a:ln>
            <a:extLst>
              <a:ext uri="{C572A759-6A51-4108-AA02-DFA0A04FC94B}">
                <ma14:wrappingTextBoxFlag xmlns:ma14="http://schemas.microsoft.com/office/mac/drawingml/2011/main" xmlns="" val="1"/>
              </a:ext>
            </a:extLst>
          </p:spPr>
          <p:txBody>
            <a:bodyPr wrap="none" lIns="55450" tIns="55450" rIns="55450" bIns="55450">
              <a:spAutoFit/>
            </a:bodyPr>
            <a:lstStyle>
              <a:lvl1pPr algn="l" defTabSz="1107866">
                <a:defRPr sz="7400" b="1" spc="-205">
                  <a:solidFill>
                    <a:srgbClr val="323F49"/>
                  </a:solidFill>
                  <a:latin typeface="Calibri"/>
                  <a:ea typeface="Calibri"/>
                  <a:cs typeface="Calibri"/>
                  <a:sym typeface="Calibri"/>
                </a:defRPr>
              </a:lvl1pPr>
            </a:lstStyle>
            <a:p>
              <a:r>
                <a:rPr dirty="0">
                  <a:solidFill>
                    <a:srgbClr val="DCDEE0">
                      <a:lumMod val="25000"/>
                    </a:srgbClr>
                  </a:solidFill>
                </a:rPr>
                <a:t>feedback </a:t>
              </a:r>
            </a:p>
          </p:txBody>
        </p:sp>
      </p:grpSp>
      <p:grpSp>
        <p:nvGrpSpPr>
          <p:cNvPr id="3" name="Group 2"/>
          <p:cNvGrpSpPr/>
          <p:nvPr/>
        </p:nvGrpSpPr>
        <p:grpSpPr>
          <a:xfrm>
            <a:off x="12145761" y="27005"/>
            <a:ext cx="11279945" cy="13712536"/>
            <a:chOff x="12098049" y="3465"/>
            <a:chExt cx="11156805" cy="13712536"/>
          </a:xfrm>
        </p:grpSpPr>
        <p:pic>
          <p:nvPicPr>
            <p:cNvPr id="351" name="iStock-456520843.jpg"/>
            <p:cNvPicPr>
              <a:picLocks noChangeAspect="1"/>
            </p:cNvPicPr>
            <p:nvPr/>
          </p:nvPicPr>
          <p:blipFill>
            <a:blip r:embed="rId5"/>
            <a:stretch>
              <a:fillRect/>
            </a:stretch>
          </p:blipFill>
          <p:spPr>
            <a:xfrm>
              <a:off x="12098049" y="3465"/>
              <a:ext cx="9227383" cy="13712536"/>
            </a:xfrm>
            <a:prstGeom prst="rect">
              <a:avLst/>
            </a:prstGeom>
            <a:ln w="12700">
              <a:miter lim="400000"/>
            </a:ln>
          </p:spPr>
        </p:pic>
        <p:sp>
          <p:nvSpPr>
            <p:cNvPr id="356" name="Shape 356"/>
            <p:cNvSpPr/>
            <p:nvPr/>
          </p:nvSpPr>
          <p:spPr>
            <a:xfrm>
              <a:off x="19909667" y="671873"/>
              <a:ext cx="3345187" cy="1250756"/>
            </a:xfrm>
            <a:prstGeom prst="rect">
              <a:avLst/>
            </a:prstGeom>
            <a:ln w="12700">
              <a:miter lim="400000"/>
            </a:ln>
            <a:extLst>
              <a:ext uri="{C572A759-6A51-4108-AA02-DFA0A04FC94B}">
                <ma14:wrappingTextBoxFlag xmlns:ma14="http://schemas.microsoft.com/office/mac/drawingml/2011/main" xmlns="" val="1"/>
              </a:ext>
            </a:extLst>
          </p:spPr>
          <p:txBody>
            <a:bodyPr wrap="none" lIns="55450" tIns="55450" rIns="55450" bIns="55450">
              <a:spAutoFit/>
            </a:bodyPr>
            <a:lstStyle>
              <a:lvl1pPr algn="r" defTabSz="1107866">
                <a:defRPr sz="7400" b="1" spc="-205">
                  <a:solidFill>
                    <a:srgbClr val="323F49"/>
                  </a:solidFill>
                  <a:latin typeface="Calibri"/>
                  <a:ea typeface="Calibri"/>
                  <a:cs typeface="Calibri"/>
                  <a:sym typeface="Calibri"/>
                </a:defRPr>
              </a:lvl1pPr>
            </a:lstStyle>
            <a:p>
              <a:r>
                <a:rPr dirty="0">
                  <a:solidFill>
                    <a:srgbClr val="DCDEE0">
                      <a:lumMod val="25000"/>
                    </a:srgbClr>
                  </a:solidFill>
                </a:rPr>
                <a:t>coaching</a:t>
              </a:r>
            </a:p>
          </p:txBody>
        </p:sp>
      </p:grpSp>
      <p:sp>
        <p:nvSpPr>
          <p:cNvPr id="357" name="Shape 357"/>
          <p:cNvSpPr/>
          <p:nvPr/>
        </p:nvSpPr>
        <p:spPr>
          <a:xfrm>
            <a:off x="1459838" y="3585463"/>
            <a:ext cx="3035854" cy="15698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p>
            <a:pPr algn="l"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past </a:t>
            </a:r>
            <a:br>
              <a:rPr sz="5800" b="1" spc="-197" dirty="0">
                <a:solidFill>
                  <a:srgbClr val="DCDEE0">
                    <a:lumMod val="25000"/>
                  </a:srgbClr>
                </a:solidFill>
                <a:latin typeface="Calibri"/>
                <a:ea typeface="Calibri"/>
                <a:cs typeface="Calibri"/>
                <a:sym typeface="Calibri"/>
              </a:rPr>
            </a:br>
            <a:r>
              <a:rPr sz="5800" b="1" spc="-197" dirty="0">
                <a:solidFill>
                  <a:srgbClr val="DCDEE0">
                    <a:lumMod val="25000"/>
                  </a:srgbClr>
                </a:solidFill>
                <a:latin typeface="Calibri"/>
                <a:ea typeface="Calibri"/>
                <a:cs typeface="Calibri"/>
                <a:sym typeface="Calibri"/>
              </a:rPr>
              <a:t>behaviour</a:t>
            </a:r>
          </a:p>
        </p:txBody>
      </p:sp>
      <p:sp>
        <p:nvSpPr>
          <p:cNvPr id="358" name="Shape 358"/>
          <p:cNvSpPr/>
          <p:nvPr/>
        </p:nvSpPr>
        <p:spPr>
          <a:xfrm>
            <a:off x="1557972" y="6014127"/>
            <a:ext cx="2766550" cy="15698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p>
            <a:pPr algn="l"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evaluate  </a:t>
            </a:r>
            <a:br>
              <a:rPr sz="5800" b="1" spc="-197" dirty="0">
                <a:solidFill>
                  <a:srgbClr val="DCDEE0">
                    <a:lumMod val="25000"/>
                  </a:srgbClr>
                </a:solidFill>
                <a:latin typeface="Calibri"/>
                <a:ea typeface="Calibri"/>
                <a:cs typeface="Calibri"/>
                <a:sym typeface="Calibri"/>
              </a:rPr>
            </a:br>
            <a:r>
              <a:rPr sz="5800" b="1" spc="-197" dirty="0">
                <a:solidFill>
                  <a:srgbClr val="DCDEE0">
                    <a:lumMod val="25000"/>
                  </a:srgbClr>
                </a:solidFill>
                <a:latin typeface="Calibri"/>
                <a:ea typeface="Calibri"/>
                <a:cs typeface="Calibri"/>
                <a:sym typeface="Calibri"/>
              </a:rPr>
              <a:t>&amp; correct</a:t>
            </a:r>
          </a:p>
        </p:txBody>
      </p:sp>
      <p:sp>
        <p:nvSpPr>
          <p:cNvPr id="360" name="Shape 360"/>
          <p:cNvSpPr/>
          <p:nvPr/>
        </p:nvSpPr>
        <p:spPr>
          <a:xfrm>
            <a:off x="20389853" y="3585463"/>
            <a:ext cx="3035854" cy="15698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p>
            <a:pPr algn="r"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future </a:t>
            </a:r>
          </a:p>
          <a:p>
            <a:pPr algn="r"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behaviour</a:t>
            </a:r>
          </a:p>
        </p:txBody>
      </p:sp>
      <p:sp>
        <p:nvSpPr>
          <p:cNvPr id="361" name="Shape 361"/>
          <p:cNvSpPr/>
          <p:nvPr/>
        </p:nvSpPr>
        <p:spPr>
          <a:xfrm>
            <a:off x="21004259" y="5886539"/>
            <a:ext cx="2420184" cy="10044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lvl1pPr algn="r" defTabSz="1107866">
              <a:defRPr sz="5800" b="1" spc="-197">
                <a:solidFill>
                  <a:srgbClr val="323F49"/>
                </a:solidFill>
                <a:latin typeface="Calibri"/>
                <a:ea typeface="Calibri"/>
                <a:cs typeface="Calibri"/>
                <a:sym typeface="Calibri"/>
              </a:defRPr>
            </a:lvl1pPr>
          </a:lstStyle>
          <a:p>
            <a:r>
              <a:rPr dirty="0">
                <a:solidFill>
                  <a:srgbClr val="DCDEE0">
                    <a:lumMod val="25000"/>
                  </a:srgbClr>
                </a:solidFill>
              </a:rPr>
              <a:t>develop</a:t>
            </a:r>
          </a:p>
        </p:txBody>
      </p:sp>
      <p:sp>
        <p:nvSpPr>
          <p:cNvPr id="362" name="Shape 362"/>
          <p:cNvSpPr/>
          <p:nvPr/>
        </p:nvSpPr>
        <p:spPr>
          <a:xfrm>
            <a:off x="19453817" y="8530362"/>
            <a:ext cx="4023304" cy="15698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p>
            <a:pPr algn="r"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ask &amp; help </a:t>
            </a:r>
          </a:p>
          <a:p>
            <a:pPr algn="r" defTabSz="1106663">
              <a:lnSpc>
                <a:spcPct val="80000"/>
              </a:lnSpc>
              <a:defRPr sz="5800" b="1" spc="-197">
                <a:solidFill>
                  <a:srgbClr val="323F49"/>
                </a:solidFill>
                <a:latin typeface="Calibri"/>
                <a:ea typeface="Calibri"/>
                <a:cs typeface="Calibri"/>
                <a:sym typeface="Calibri"/>
              </a:defRPr>
            </a:pPr>
            <a:r>
              <a:rPr sz="5800" b="1" spc="-197" dirty="0">
                <a:solidFill>
                  <a:srgbClr val="DCDEE0">
                    <a:lumMod val="25000"/>
                  </a:srgbClr>
                </a:solidFill>
                <a:latin typeface="Calibri"/>
                <a:ea typeface="Calibri"/>
                <a:cs typeface="Calibri"/>
                <a:sym typeface="Calibri"/>
              </a:rPr>
              <a:t>find own way</a:t>
            </a:r>
          </a:p>
        </p:txBody>
      </p:sp>
      <p:sp>
        <p:nvSpPr>
          <p:cNvPr id="363" name="Shape 363"/>
          <p:cNvSpPr/>
          <p:nvPr/>
        </p:nvSpPr>
        <p:spPr>
          <a:xfrm>
            <a:off x="1634981" y="8442798"/>
            <a:ext cx="1008464" cy="1004412"/>
          </a:xfrm>
          <a:prstGeom prst="rect">
            <a:avLst/>
          </a:prstGeom>
          <a:ln w="12700">
            <a:miter lim="400000"/>
          </a:ln>
          <a:extLst>
            <a:ext uri="{C572A759-6A51-4108-AA02-DFA0A04FC94B}">
              <ma14:wrappingTextBoxFlag xmlns:ma14="http://schemas.microsoft.com/office/mac/drawingml/2011/main" xmlns="" val="1"/>
            </a:ext>
          </a:extLst>
        </p:spPr>
        <p:txBody>
          <a:bodyPr wrap="none" lIns="55389" tIns="55389" rIns="55389" bIns="55389">
            <a:spAutoFit/>
          </a:bodyPr>
          <a:lstStyle>
            <a:lvl1pPr algn="l" defTabSz="1107866">
              <a:defRPr sz="5800" b="1" spc="-197">
                <a:solidFill>
                  <a:srgbClr val="323F49"/>
                </a:solidFill>
                <a:latin typeface="Calibri"/>
                <a:ea typeface="Calibri"/>
                <a:cs typeface="Calibri"/>
                <a:sym typeface="Calibri"/>
              </a:defRPr>
            </a:lvl1pPr>
          </a:lstStyle>
          <a:p>
            <a:r>
              <a:rPr dirty="0">
                <a:solidFill>
                  <a:srgbClr val="DCDEE0">
                    <a:lumMod val="25000"/>
                  </a:srgbClr>
                </a:solidFill>
              </a:rPr>
              <a:t>tell</a:t>
            </a:r>
          </a:p>
        </p:txBody>
      </p:sp>
      <p:sp>
        <p:nvSpPr>
          <p:cNvPr id="20" name="Slide Number Placeholder 2"/>
          <p:cNvSpPr txBox="1">
            <a:spLocks/>
          </p:cNvSpPr>
          <p:nvPr/>
        </p:nvSpPr>
        <p:spPr>
          <a:xfrm>
            <a:off x="23376847" y="820653"/>
            <a:ext cx="387689" cy="410260"/>
          </a:xfrm>
          <a:prstGeom prst="rect">
            <a:avLst/>
          </a:prstGeom>
          <a:ln w="12700">
            <a:miter lim="400000"/>
          </a:ln>
        </p:spPr>
        <p:txBody>
          <a:bodyPr wrap="none" lIns="50746" tIns="50746" rIns="50746" bIns="50746">
            <a:spAutoFit/>
          </a:bodyPr>
          <a:lstStyle>
            <a:defPPr marL="0" marR="0" indent="0" algn="l" defTabSz="914286"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2850"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000000"/>
                </a:solidFill>
                <a:effectLst/>
                <a:uFillTx/>
                <a:latin typeface="+mn-lt"/>
                <a:ea typeface="+mn-ea"/>
                <a:cs typeface="+mn-cs"/>
                <a:sym typeface="Calibri"/>
              </a:defRPr>
            </a:lvl1pPr>
            <a:lvl2pPr marL="0" marR="0" indent="456416"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2pPr>
            <a:lvl3pPr marL="0" marR="0" indent="912850"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3pPr>
            <a:lvl4pPr marL="0" marR="0" indent="1369274"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4pPr>
            <a:lvl5pPr marL="0" marR="0" indent="1825706"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5pPr>
            <a:lvl6pPr marL="0" marR="0" indent="2282132"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6pPr>
            <a:lvl7pPr marL="0" marR="0" indent="2738551"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7pPr>
            <a:lvl8pPr marL="0" marR="0" indent="3194972"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8pPr>
            <a:lvl9pPr marL="0" marR="0" indent="3651399" algn="l" defTabSz="91285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9pPr>
          </a:lstStyle>
          <a:p>
            <a:fld id="{86CB4B4D-7CA3-9044-876B-883B54F8677D}" type="slidenum">
              <a:rPr lang="uk-UA" smtClean="0">
                <a:solidFill>
                  <a:srgbClr val="DCDEE0">
                    <a:lumMod val="25000"/>
                  </a:srgbClr>
                </a:solidFill>
                <a:latin typeface="Helvetica Light"/>
                <a:ea typeface="Helvetica Light"/>
                <a:cs typeface="Helvetica Light"/>
              </a:rPr>
              <a:pPr/>
              <a:t>29</a:t>
            </a:fld>
            <a:endParaRPr lang="uk-UA" dirty="0">
              <a:solidFill>
                <a:srgbClr val="DCDEE0">
                  <a:lumMod val="25000"/>
                </a:srgbClr>
              </a:solidFill>
              <a:latin typeface="Helvetica Light"/>
              <a:ea typeface="Helvetica Light"/>
              <a:cs typeface="Helvetica Light"/>
            </a:endParaRPr>
          </a:p>
        </p:txBody>
      </p:sp>
      <p:sp>
        <p:nvSpPr>
          <p:cNvPr id="4" name="Slide Number Placeholder 3">
            <a:extLst>
              <a:ext uri="{FF2B5EF4-FFF2-40B4-BE49-F238E27FC236}">
                <a16:creationId xmlns:a16="http://schemas.microsoft.com/office/drawing/2014/main" id="{87038766-A57C-4462-A18C-CC6225EC87AB}"/>
              </a:ext>
            </a:extLst>
          </p:cNvPr>
          <p:cNvSpPr>
            <a:spLocks noGrp="1"/>
          </p:cNvSpPr>
          <p:nvPr>
            <p:ph type="sldNum" sz="quarter" idx="2"/>
          </p:nvPr>
        </p:nvSpPr>
        <p:spPr/>
        <p:txBody>
          <a:bodyPr/>
          <a:lstStyle/>
          <a:p>
            <a:fld id="{86CB4B4D-7CA3-9044-876B-883B54F8677D}" type="slidenum">
              <a:rPr lang="en-US" smtClean="0">
                <a:latin typeface="Helvetica Light"/>
                <a:ea typeface="Helvetica Light"/>
                <a:cs typeface="Helvetica Light"/>
              </a:rPr>
              <a:pPr/>
              <a:t>29</a:t>
            </a:fld>
            <a:endParaRPr lang="en-US">
              <a:latin typeface="Helvetica Light"/>
              <a:ea typeface="Helvetica Light"/>
              <a:cs typeface="Helvetica Light"/>
            </a:endParaRPr>
          </a:p>
        </p:txBody>
      </p:sp>
      <p:pic>
        <p:nvPicPr>
          <p:cNvPr id="19" name="Picture 18" descr="A close up of a sign&#10;&#10;Description generated with high confidence">
            <a:extLst>
              <a:ext uri="{FF2B5EF4-FFF2-40B4-BE49-F238E27FC236}">
                <a16:creationId xmlns:a16="http://schemas.microsoft.com/office/drawing/2014/main" id="{A925AB09-9257-4264-A544-275F58703F2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087917" y="65980"/>
            <a:ext cx="4336526" cy="923543"/>
          </a:xfrm>
          <a:prstGeom prst="rect">
            <a:avLst/>
          </a:prstGeom>
        </p:spPr>
      </p:pic>
    </p:spTree>
    <p:extLst>
      <p:ext uri="{BB962C8B-B14F-4D97-AF65-F5344CB8AC3E}">
        <p14:creationId xmlns:p14="http://schemas.microsoft.com/office/powerpoint/2010/main" val="40142229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7"/>
                                        </p:tgtEl>
                                        <p:attrNameLst>
                                          <p:attrName>style.visibility</p:attrName>
                                        </p:attrNameLst>
                                      </p:cBhvr>
                                      <p:to>
                                        <p:strVal val="visible"/>
                                      </p:to>
                                    </p:set>
                                    <p:animEffect transition="in" filter="fade">
                                      <p:cBhvr>
                                        <p:cTn id="17" dur="500"/>
                                        <p:tgtEl>
                                          <p:spTgt spid="35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60"/>
                                        </p:tgtEl>
                                        <p:attrNameLst>
                                          <p:attrName>style.visibility</p:attrName>
                                        </p:attrNameLst>
                                      </p:cBhvr>
                                      <p:to>
                                        <p:strVal val="visible"/>
                                      </p:to>
                                    </p:set>
                                    <p:animEffect transition="in" filter="fade">
                                      <p:cBhvr>
                                        <p:cTn id="22" dur="500"/>
                                        <p:tgtEl>
                                          <p:spTgt spid="36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58"/>
                                        </p:tgtEl>
                                        <p:attrNameLst>
                                          <p:attrName>style.visibility</p:attrName>
                                        </p:attrNameLst>
                                      </p:cBhvr>
                                      <p:to>
                                        <p:strVal val="visible"/>
                                      </p:to>
                                    </p:set>
                                    <p:animEffect transition="in" filter="fade">
                                      <p:cBhvr>
                                        <p:cTn id="27" dur="500"/>
                                        <p:tgtEl>
                                          <p:spTgt spid="35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61"/>
                                        </p:tgtEl>
                                        <p:attrNameLst>
                                          <p:attrName>style.visibility</p:attrName>
                                        </p:attrNameLst>
                                      </p:cBhvr>
                                      <p:to>
                                        <p:strVal val="visible"/>
                                      </p:to>
                                    </p:set>
                                    <p:animEffect transition="in" filter="fade">
                                      <p:cBhvr>
                                        <p:cTn id="32" dur="500"/>
                                        <p:tgtEl>
                                          <p:spTgt spid="36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3"/>
                                        </p:tgtEl>
                                        <p:attrNameLst>
                                          <p:attrName>style.visibility</p:attrName>
                                        </p:attrNameLst>
                                      </p:cBhvr>
                                      <p:to>
                                        <p:strVal val="visible"/>
                                      </p:to>
                                    </p:set>
                                    <p:animEffect transition="in" filter="fade">
                                      <p:cBhvr>
                                        <p:cTn id="37" dur="500"/>
                                        <p:tgtEl>
                                          <p:spTgt spid="36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62"/>
                                        </p:tgtEl>
                                        <p:attrNameLst>
                                          <p:attrName>style.visibility</p:attrName>
                                        </p:attrNameLst>
                                      </p:cBhvr>
                                      <p:to>
                                        <p:strVal val="visible"/>
                                      </p:to>
                                    </p:set>
                                    <p:animEffect transition="in" filter="fade">
                                      <p:cBhvr>
                                        <p:cTn id="42" dur="5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 grpId="0" animBg="1"/>
      <p:bldP spid="358" grpId="0" animBg="1"/>
      <p:bldP spid="360" grpId="0" animBg="1"/>
      <p:bldP spid="361" grpId="0" animBg="1"/>
      <p:bldP spid="362" grpId="0" animBg="1"/>
      <p:bldP spid="363"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10"/>
          <p:cNvSpPr>
            <a:spLocks noGrp="1"/>
          </p:cNvSpPr>
          <p:nvPr>
            <p:ph type="title"/>
          </p:nvPr>
        </p:nvSpPr>
        <p:spPr>
          <a:xfrm>
            <a:off x="904204" y="697178"/>
            <a:ext cx="22307992" cy="1382400"/>
          </a:xfrm>
        </p:spPr>
        <p:txBody>
          <a:bodyPr>
            <a:noAutofit/>
          </a:bodyPr>
          <a:lstStyle/>
          <a:p>
            <a:pPr algn="l"/>
            <a:r>
              <a:rPr lang="en-GB" sz="7200" b="1" spc="8" dirty="0">
                <a:latin typeface="Calibri"/>
                <a:cs typeface="Calibri"/>
              </a:rPr>
              <a:t>Growing Together</a:t>
            </a:r>
            <a:br>
              <a:rPr lang="en-GB" sz="7200" b="1" spc="8" dirty="0">
                <a:latin typeface="Calibri"/>
                <a:cs typeface="Calibri"/>
              </a:rPr>
            </a:br>
            <a:r>
              <a:rPr lang="en-GB" sz="7200" b="1" spc="8" dirty="0">
                <a:latin typeface="Calibri"/>
                <a:cs typeface="Calibri"/>
              </a:rPr>
              <a:t>growth and dialogue matter</a:t>
            </a:r>
            <a:endParaRPr lang="en-US" sz="7200" b="1" dirty="0">
              <a:latin typeface="Calibri"/>
              <a:cs typeface="Calibri"/>
            </a:endParaRP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1639306378"/>
              </p:ext>
            </p:extLst>
          </p:nvPr>
        </p:nvGraphicFramePr>
        <p:xfrm>
          <a:off x="22" y="2784496"/>
          <a:ext cx="15181263" cy="9867901"/>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p:cNvSpPr txBox="1"/>
          <p:nvPr/>
        </p:nvSpPr>
        <p:spPr>
          <a:xfrm>
            <a:off x="16367527" y="2625248"/>
            <a:ext cx="2985302" cy="629358"/>
          </a:xfrm>
          <a:prstGeom prst="rect">
            <a:avLst/>
          </a:prstGeom>
          <a:noFill/>
        </p:spPr>
        <p:txBody>
          <a:bodyPr wrap="square" lIns="143604" tIns="143604" rIns="143604" bIns="143604" rtlCol="0">
            <a:spAutoFit/>
          </a:bodyPr>
          <a:lstStyle/>
          <a:p>
            <a:pPr defTabSz="1823825" hangingPunct="1">
              <a:defRPr/>
            </a:pPr>
            <a:r>
              <a:rPr lang="en-GB" sz="2200" kern="1200">
                <a:solidFill>
                  <a:srgbClr val="FFFFFF">
                    <a:lumMod val="50000"/>
                  </a:srgbClr>
                </a:solidFill>
                <a:latin typeface="Arial"/>
              </a:rPr>
              <a:t>% strongly agree</a:t>
            </a:r>
          </a:p>
        </p:txBody>
      </p:sp>
      <p:graphicFrame>
        <p:nvGraphicFramePr>
          <p:cNvPr id="11" name="Chart 10"/>
          <p:cNvGraphicFramePr/>
          <p:nvPr>
            <p:extLst>
              <p:ext uri="{D42A27DB-BD31-4B8C-83A1-F6EECF244321}">
                <p14:modId xmlns:p14="http://schemas.microsoft.com/office/powerpoint/2010/main" val="3502052804"/>
              </p:ext>
            </p:extLst>
          </p:nvPr>
        </p:nvGraphicFramePr>
        <p:xfrm>
          <a:off x="16367497" y="3011688"/>
          <a:ext cx="3829630" cy="9665694"/>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11"/>
          <p:cNvSpPr txBox="1"/>
          <p:nvPr/>
        </p:nvSpPr>
        <p:spPr>
          <a:xfrm>
            <a:off x="19490819" y="2629418"/>
            <a:ext cx="2242902" cy="629358"/>
          </a:xfrm>
          <a:prstGeom prst="rect">
            <a:avLst/>
          </a:prstGeom>
          <a:noFill/>
        </p:spPr>
        <p:txBody>
          <a:bodyPr wrap="square" lIns="143604" tIns="143604" rIns="143604" bIns="143604" rtlCol="0">
            <a:spAutoFit/>
          </a:bodyPr>
          <a:lstStyle/>
          <a:p>
            <a:pPr defTabSz="1823825" hangingPunct="1">
              <a:defRPr/>
            </a:pPr>
            <a:r>
              <a:rPr lang="en-GB" sz="2200" kern="1200">
                <a:solidFill>
                  <a:srgbClr val="FFFFFF">
                    <a:lumMod val="50000"/>
                  </a:srgbClr>
                </a:solidFill>
                <a:latin typeface="Arial"/>
              </a:rPr>
              <a:t>Mean Score</a:t>
            </a:r>
          </a:p>
        </p:txBody>
      </p:sp>
      <p:graphicFrame>
        <p:nvGraphicFramePr>
          <p:cNvPr id="10" name="Table 9"/>
          <p:cNvGraphicFramePr>
            <a:graphicFrameLocks noGrp="1"/>
          </p:cNvGraphicFramePr>
          <p:nvPr>
            <p:extLst>
              <p:ext uri="{D42A27DB-BD31-4B8C-83A1-F6EECF244321}">
                <p14:modId xmlns:p14="http://schemas.microsoft.com/office/powerpoint/2010/main" val="453426202"/>
              </p:ext>
            </p:extLst>
          </p:nvPr>
        </p:nvGraphicFramePr>
        <p:xfrm>
          <a:off x="19905862" y="3239228"/>
          <a:ext cx="1136830" cy="8573278"/>
        </p:xfrm>
        <a:graphic>
          <a:graphicData uri="http://schemas.openxmlformats.org/drawingml/2006/table">
            <a:tbl>
              <a:tblPr>
                <a:tableStyleId>{5C22544A-7EE6-4342-B048-85BDC9FD1C3A}</a:tableStyleId>
              </a:tblPr>
              <a:tblGrid>
                <a:gridCol w="1136830">
                  <a:extLst>
                    <a:ext uri="{9D8B030D-6E8A-4147-A177-3AD203B41FA5}">
                      <a16:colId xmlns:a16="http://schemas.microsoft.com/office/drawing/2014/main" val="20000"/>
                    </a:ext>
                  </a:extLst>
                </a:gridCol>
              </a:tblGrid>
              <a:tr h="1224754">
                <a:tc>
                  <a:txBody>
                    <a:bodyPr/>
                    <a:lstStyle/>
                    <a:p>
                      <a:pPr algn="ctr" fontAlgn="b"/>
                      <a:r>
                        <a:rPr lang="en-US" sz="2200" u="none" strike="noStrike">
                          <a:solidFill>
                            <a:schemeClr val="bg2">
                              <a:lumMod val="50000"/>
                            </a:schemeClr>
                          </a:solidFill>
                          <a:effectLst/>
                          <a:latin typeface="+mn-lt"/>
                        </a:rPr>
                        <a:t>4.12</a:t>
                      </a:r>
                      <a:endParaRPr lang="en-US" sz="2200" b="0" i="0" u="none" strike="noStrike">
                        <a:solidFill>
                          <a:schemeClr val="bg2">
                            <a:lumMod val="50000"/>
                          </a:schemeClr>
                        </a:solidFill>
                        <a:effectLst/>
                        <a:latin typeface="+mn-lt"/>
                      </a:endParaRPr>
                    </a:p>
                  </a:txBody>
                  <a:tcPr marL="24186" marR="24186" marT="19050" marB="0" anchor="ctr"/>
                </a:tc>
                <a:extLst>
                  <a:ext uri="{0D108BD9-81ED-4DB2-BD59-A6C34878D82A}">
                    <a16:rowId xmlns:a16="http://schemas.microsoft.com/office/drawing/2014/main" val="10000"/>
                  </a:ext>
                </a:extLst>
              </a:tr>
              <a:tr h="1224754">
                <a:tc>
                  <a:txBody>
                    <a:bodyPr/>
                    <a:lstStyle/>
                    <a:p>
                      <a:pPr algn="ctr" fontAlgn="b"/>
                      <a:r>
                        <a:rPr lang="en-US" sz="2200" b="0" i="0" u="none" strike="noStrike">
                          <a:solidFill>
                            <a:schemeClr val="bg2">
                              <a:lumMod val="50000"/>
                            </a:schemeClr>
                          </a:solidFill>
                          <a:effectLst/>
                          <a:latin typeface="+mn-lt"/>
                        </a:rPr>
                        <a:t>4.1</a:t>
                      </a:r>
                    </a:p>
                  </a:txBody>
                  <a:tcPr marL="24186" marR="24186" marT="19050" marB="0" anchor="ctr"/>
                </a:tc>
                <a:extLst>
                  <a:ext uri="{0D108BD9-81ED-4DB2-BD59-A6C34878D82A}">
                    <a16:rowId xmlns:a16="http://schemas.microsoft.com/office/drawing/2014/main" val="10001"/>
                  </a:ext>
                </a:extLst>
              </a:tr>
              <a:tr h="1224754">
                <a:tc>
                  <a:txBody>
                    <a:bodyPr/>
                    <a:lstStyle/>
                    <a:p>
                      <a:pPr algn="ctr" fontAlgn="b"/>
                      <a:r>
                        <a:rPr lang="en-US" sz="2200" b="0" i="0" u="none" strike="noStrike">
                          <a:solidFill>
                            <a:schemeClr val="bg2">
                              <a:lumMod val="50000"/>
                            </a:schemeClr>
                          </a:solidFill>
                          <a:effectLst/>
                          <a:latin typeface="+mn-lt"/>
                        </a:rPr>
                        <a:t>4.08</a:t>
                      </a:r>
                    </a:p>
                  </a:txBody>
                  <a:tcPr marL="24186" marR="24186" marT="19050" marB="0" anchor="ctr"/>
                </a:tc>
                <a:extLst>
                  <a:ext uri="{0D108BD9-81ED-4DB2-BD59-A6C34878D82A}">
                    <a16:rowId xmlns:a16="http://schemas.microsoft.com/office/drawing/2014/main" val="10002"/>
                  </a:ext>
                </a:extLst>
              </a:tr>
              <a:tr h="1224754">
                <a:tc>
                  <a:txBody>
                    <a:bodyPr/>
                    <a:lstStyle/>
                    <a:p>
                      <a:pPr algn="ctr" fontAlgn="b"/>
                      <a:r>
                        <a:rPr lang="en-US" sz="2200" b="0" i="0" u="none" strike="noStrike">
                          <a:solidFill>
                            <a:schemeClr val="bg2">
                              <a:lumMod val="50000"/>
                            </a:schemeClr>
                          </a:solidFill>
                          <a:effectLst/>
                          <a:latin typeface="+mn-lt"/>
                        </a:rPr>
                        <a:t>4.12</a:t>
                      </a:r>
                    </a:p>
                  </a:txBody>
                  <a:tcPr marL="24186" marR="24186" marT="19050" marB="0" anchor="ctr"/>
                </a:tc>
                <a:extLst>
                  <a:ext uri="{0D108BD9-81ED-4DB2-BD59-A6C34878D82A}">
                    <a16:rowId xmlns:a16="http://schemas.microsoft.com/office/drawing/2014/main" val="949471724"/>
                  </a:ext>
                </a:extLst>
              </a:tr>
              <a:tr h="1224754">
                <a:tc>
                  <a:txBody>
                    <a:bodyPr/>
                    <a:lstStyle/>
                    <a:p>
                      <a:pPr algn="ctr" fontAlgn="b"/>
                      <a:r>
                        <a:rPr lang="en-US" sz="2200" b="0" i="0" u="none" strike="noStrike">
                          <a:solidFill>
                            <a:schemeClr val="bg2">
                              <a:lumMod val="50000"/>
                            </a:schemeClr>
                          </a:solidFill>
                          <a:effectLst/>
                          <a:latin typeface="+mn-lt"/>
                        </a:rPr>
                        <a:t>4.02</a:t>
                      </a:r>
                    </a:p>
                  </a:txBody>
                  <a:tcPr marL="24186" marR="24186" marT="19050" marB="0" anchor="ctr"/>
                </a:tc>
                <a:extLst>
                  <a:ext uri="{0D108BD9-81ED-4DB2-BD59-A6C34878D82A}">
                    <a16:rowId xmlns:a16="http://schemas.microsoft.com/office/drawing/2014/main" val="1436467821"/>
                  </a:ext>
                </a:extLst>
              </a:tr>
              <a:tr h="1224754">
                <a:tc>
                  <a:txBody>
                    <a:bodyPr/>
                    <a:lstStyle/>
                    <a:p>
                      <a:pPr algn="ctr" fontAlgn="b"/>
                      <a:r>
                        <a:rPr lang="en-US" sz="2200" b="0" i="0" u="none" strike="noStrike">
                          <a:solidFill>
                            <a:schemeClr val="bg2">
                              <a:lumMod val="50000"/>
                            </a:schemeClr>
                          </a:solidFill>
                          <a:effectLst/>
                          <a:latin typeface="+mn-lt"/>
                        </a:rPr>
                        <a:t>3.99</a:t>
                      </a:r>
                    </a:p>
                  </a:txBody>
                  <a:tcPr marL="24186" marR="24186" marT="19050" marB="0" anchor="ctr"/>
                </a:tc>
                <a:extLst>
                  <a:ext uri="{0D108BD9-81ED-4DB2-BD59-A6C34878D82A}">
                    <a16:rowId xmlns:a16="http://schemas.microsoft.com/office/drawing/2014/main" val="366948921"/>
                  </a:ext>
                </a:extLst>
              </a:tr>
              <a:tr h="1224754">
                <a:tc>
                  <a:txBody>
                    <a:bodyPr/>
                    <a:lstStyle/>
                    <a:p>
                      <a:pPr algn="ctr" fontAlgn="b"/>
                      <a:r>
                        <a:rPr lang="en-US" sz="2200" b="0" i="0" u="none" strike="noStrike">
                          <a:solidFill>
                            <a:schemeClr val="bg2">
                              <a:lumMod val="50000"/>
                            </a:schemeClr>
                          </a:solidFill>
                          <a:effectLst/>
                          <a:latin typeface="+mn-lt"/>
                        </a:rPr>
                        <a:t>3.95</a:t>
                      </a:r>
                    </a:p>
                  </a:txBody>
                  <a:tcPr marL="24186" marR="24186" marT="19050" marB="0" anchor="ctr"/>
                </a:tc>
                <a:extLst>
                  <a:ext uri="{0D108BD9-81ED-4DB2-BD59-A6C34878D82A}">
                    <a16:rowId xmlns:a16="http://schemas.microsoft.com/office/drawing/2014/main" val="264104664"/>
                  </a:ext>
                </a:extLst>
              </a:tr>
            </a:tbl>
          </a:graphicData>
        </a:graphic>
      </p:graphicFrame>
      <p:sp>
        <p:nvSpPr>
          <p:cNvPr id="8" name="Rectangle 7">
            <a:extLst>
              <a:ext uri="{FF2B5EF4-FFF2-40B4-BE49-F238E27FC236}">
                <a16:creationId xmlns:a16="http://schemas.microsoft.com/office/drawing/2014/main" id="{338A5E27-4D1F-4B9E-A677-2ED20B1D2B2F}"/>
              </a:ext>
            </a:extLst>
          </p:cNvPr>
          <p:cNvSpPr/>
          <p:nvPr/>
        </p:nvSpPr>
        <p:spPr>
          <a:xfrm>
            <a:off x="1485932" y="9720905"/>
            <a:ext cx="22068934" cy="2623930"/>
          </a:xfrm>
          <a:prstGeom prst="rect">
            <a:avLst/>
          </a:prstGeom>
          <a:noFill/>
          <a:ln w="38100">
            <a:solidFill>
              <a:srgbClr val="A9194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3604" tIns="143604" rIns="143604" bIns="143604" numCol="1" spcCol="0" rtlCol="0" fromWordArt="0" anchor="ctr" anchorCtr="0" forceAA="0" compatLnSpc="1">
            <a:prstTxWarp prst="textNoShape">
              <a:avLst/>
            </a:prstTxWarp>
            <a:noAutofit/>
          </a:bodyPr>
          <a:lstStyle/>
          <a:p>
            <a:pPr defTabSz="1823825" hangingPunct="1">
              <a:defRPr/>
            </a:pPr>
            <a:endParaRPr lang="en-GB" sz="3200" kern="1200" err="1">
              <a:solidFill>
                <a:srgbClr val="000000"/>
              </a:solidFill>
              <a:latin typeface="Arial"/>
            </a:endParaRPr>
          </a:p>
        </p:txBody>
      </p:sp>
      <p:pic>
        <p:nvPicPr>
          <p:cNvPr id="15" name="Picture 14">
            <a:extLst>
              <a:ext uri="{FF2B5EF4-FFF2-40B4-BE49-F238E27FC236}">
                <a16:creationId xmlns:a16="http://schemas.microsoft.com/office/drawing/2014/main" id="{0FF16DF1-3C69-AD49-8E8E-B2D95A978DA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
        <p:nvSpPr>
          <p:cNvPr id="2" name="Slide Number Placeholder 1">
            <a:extLst>
              <a:ext uri="{FF2B5EF4-FFF2-40B4-BE49-F238E27FC236}">
                <a16:creationId xmlns:a16="http://schemas.microsoft.com/office/drawing/2014/main" id="{A6108BAF-D53C-4E8E-8040-06FBEF5AFE72}"/>
              </a:ext>
            </a:extLst>
          </p:cNvPr>
          <p:cNvSpPr>
            <a:spLocks noGrp="1"/>
          </p:cNvSpPr>
          <p:nvPr>
            <p:ph type="sldNum" sz="quarter" idx="2"/>
          </p:nvPr>
        </p:nvSpPr>
        <p:spPr/>
        <p:txBody>
          <a:bodyPr/>
          <a:lstStyle/>
          <a:p>
            <a:fld id="{86CB4B4D-7CA3-9044-876B-883B54F8677D}" type="slidenum">
              <a:rPr lang="en-US" smtClean="0"/>
              <a:t>3</a:t>
            </a:fld>
            <a:endParaRPr lang="en-US"/>
          </a:p>
        </p:txBody>
      </p:sp>
    </p:spTree>
    <p:extLst>
      <p:ext uri="{BB962C8B-B14F-4D97-AF65-F5344CB8AC3E}">
        <p14:creationId xmlns:p14="http://schemas.microsoft.com/office/powerpoint/2010/main" val="28870384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p:nvPr/>
        </p:nvSpPr>
        <p:spPr>
          <a:xfrm>
            <a:off x="3718887" y="5050988"/>
            <a:ext cx="20287203" cy="3673994"/>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p>
            <a:pPr algn="l" defTabSz="1102997">
              <a:lnSpc>
                <a:spcPct val="60000"/>
              </a:lnSpc>
              <a:spcBef>
                <a:spcPts val="2100"/>
              </a:spcBef>
              <a:defRPr sz="6900" b="1">
                <a:solidFill>
                  <a:srgbClr val="FFFFFF"/>
                </a:solidFill>
                <a:latin typeface="Calibri"/>
                <a:ea typeface="Calibri"/>
                <a:cs typeface="Calibri"/>
                <a:sym typeface="Calibri"/>
              </a:defRPr>
            </a:pPr>
            <a:r>
              <a:rPr dirty="0"/>
              <a:t>even if you must start with </a:t>
            </a:r>
            <a:r>
              <a:rPr sz="8000" b="1" dirty="0">
                <a:solidFill>
                  <a:srgbClr val="00CCCC"/>
                </a:solidFill>
                <a:latin typeface="Calibri"/>
                <a:ea typeface="Calibri"/>
                <a:cs typeface="Calibri"/>
              </a:rPr>
              <a:t>corrective feedback</a:t>
            </a:r>
            <a:r>
              <a:rPr dirty="0"/>
              <a:t>,</a:t>
            </a:r>
          </a:p>
          <a:p>
            <a:pPr algn="l" defTabSz="1102997">
              <a:spcBef>
                <a:spcPts val="2100"/>
              </a:spcBef>
              <a:defRPr sz="16600" b="1">
                <a:solidFill>
                  <a:srgbClr val="FFFFFF"/>
                </a:solidFill>
                <a:latin typeface="Calibri"/>
                <a:ea typeface="Calibri"/>
                <a:cs typeface="Calibri"/>
                <a:sym typeface="Calibri"/>
              </a:defRPr>
            </a:pPr>
            <a:r>
              <a:rPr dirty="0"/>
              <a:t>finish with </a:t>
            </a:r>
            <a:r>
              <a:rPr dirty="0">
                <a:solidFill>
                  <a:srgbClr val="00CCCC"/>
                </a:solidFill>
              </a:rPr>
              <a:t>coaching</a:t>
            </a:r>
          </a:p>
        </p:txBody>
      </p:sp>
      <p:sp>
        <p:nvSpPr>
          <p:cNvPr id="2" name="Slide Number Placeholder 1">
            <a:extLst>
              <a:ext uri="{FF2B5EF4-FFF2-40B4-BE49-F238E27FC236}">
                <a16:creationId xmlns:a16="http://schemas.microsoft.com/office/drawing/2014/main" id="{8D39E739-EFFE-4131-85D1-1D93B5D18979}"/>
              </a:ext>
            </a:extLst>
          </p:cNvPr>
          <p:cNvSpPr>
            <a:spLocks noGrp="1"/>
          </p:cNvSpPr>
          <p:nvPr>
            <p:ph type="sldNum" sz="quarter" idx="2"/>
          </p:nvPr>
        </p:nvSpPr>
        <p:spPr/>
        <p:txBody>
          <a:bodyPr/>
          <a:lstStyle/>
          <a:p>
            <a:fld id="{86CB4B4D-7CA3-9044-876B-883B54F8677D}" type="slidenum">
              <a:rPr lang="en-US" smtClean="0"/>
              <a:pPr/>
              <a:t>30</a:t>
            </a:fld>
            <a:endParaRPr lang="en-US"/>
          </a:p>
        </p:txBody>
      </p:sp>
      <p:pic>
        <p:nvPicPr>
          <p:cNvPr id="7" name="Picture 6" descr="A close up of a sign&#10;&#10;Description generated with high confidence">
            <a:extLst>
              <a:ext uri="{FF2B5EF4-FFF2-40B4-BE49-F238E27FC236}">
                <a16:creationId xmlns:a16="http://schemas.microsoft.com/office/drawing/2014/main" id="{F55A1EFB-E397-44EB-B624-263547A1B6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396685" y="0"/>
            <a:ext cx="4336526" cy="923543"/>
          </a:xfrm>
          <a:prstGeom prst="rect">
            <a:avLst/>
          </a:prstGeom>
        </p:spPr>
      </p:pic>
    </p:spTree>
    <p:extLst>
      <p:ext uri="{BB962C8B-B14F-4D97-AF65-F5344CB8AC3E}">
        <p14:creationId xmlns:p14="http://schemas.microsoft.com/office/powerpoint/2010/main" val="3797832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
                                            <p:txEl>
                                              <p:pRg st="1" end="1"/>
                                            </p:txEl>
                                          </p:spTgt>
                                        </p:tgtEl>
                                        <p:attrNameLst>
                                          <p:attrName>style.visibility</p:attrName>
                                        </p:attrNameLst>
                                      </p:cBhvr>
                                      <p:to>
                                        <p:strVal val="visible"/>
                                      </p:to>
                                    </p:set>
                                    <p:animEffect transition="in" filter="fade">
                                      <p:cBhvr>
                                        <p:cTn id="7" dur="500"/>
                                        <p:tgtEl>
                                          <p:spTgt spid="36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 name="Shape 778"/>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53" tIns="55253" rIns="55253" bIns="55253" anchor="ct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79" name="Shape 779"/>
          <p:cNvSpPr/>
          <p:nvPr/>
        </p:nvSpPr>
        <p:spPr>
          <a:xfrm>
            <a:off x="10690283" y="6359910"/>
            <a:ext cx="3003621" cy="2492448"/>
          </a:xfrm>
          <a:prstGeom prst="line">
            <a:avLst/>
          </a:prstGeom>
          <a:ln w="88900">
            <a:solidFill>
              <a:srgbClr val="FF6072"/>
            </a:solidFill>
          </a:ln>
        </p:spPr>
        <p:txBody>
          <a:bodyPr lIns="55253" tIns="55253" rIns="55253" bIns="55253"/>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780" name="Shape 780"/>
          <p:cNvSpPr/>
          <p:nvPr/>
        </p:nvSpPr>
        <p:spPr>
          <a:xfrm flipV="1">
            <a:off x="16136945" y="5162131"/>
            <a:ext cx="2544312" cy="3287172"/>
          </a:xfrm>
          <a:prstGeom prst="line">
            <a:avLst/>
          </a:prstGeom>
          <a:ln w="88900">
            <a:solidFill>
              <a:srgbClr val="FF6072"/>
            </a:solidFill>
          </a:ln>
        </p:spPr>
        <p:txBody>
          <a:bodyPr lIns="55253" tIns="55253" rIns="55253" bIns="55253"/>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781" name="Shape 781"/>
          <p:cNvSpPr/>
          <p:nvPr/>
        </p:nvSpPr>
        <p:spPr>
          <a:xfrm>
            <a:off x="17451704"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53" tIns="55253" rIns="55253" bIns="55253" anchor="ct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82" name="Shape 782"/>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53" tIns="55253" rIns="55253" bIns="55253" anchor="ct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83" name="Shape 783"/>
          <p:cNvSpPr/>
          <p:nvPr/>
        </p:nvSpPr>
        <p:spPr>
          <a:xfrm>
            <a:off x="7520179"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53" tIns="55253" rIns="55253" bIns="55253" anchor="ct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84" name="Shape 784"/>
          <p:cNvSpPr/>
          <p:nvPr/>
        </p:nvSpPr>
        <p:spPr>
          <a:xfrm flipV="1">
            <a:off x="5503591" y="6833015"/>
            <a:ext cx="2492691" cy="2043294"/>
          </a:xfrm>
          <a:prstGeom prst="line">
            <a:avLst/>
          </a:prstGeom>
          <a:ln w="88900">
            <a:solidFill>
              <a:srgbClr val="FF6072"/>
            </a:solidFill>
          </a:ln>
        </p:spPr>
        <p:txBody>
          <a:bodyPr lIns="55253" tIns="55253" rIns="55253" bIns="55253"/>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785" name="Shape 785"/>
          <p:cNvSpPr/>
          <p:nvPr/>
        </p:nvSpPr>
        <p:spPr>
          <a:xfrm>
            <a:off x="1491551" y="945160"/>
            <a:ext cx="7948807" cy="1127552"/>
          </a:xfrm>
          <a:prstGeom prst="rect">
            <a:avLst/>
          </a:prstGeom>
          <a:ln w="12700">
            <a:miter lim="400000"/>
          </a:ln>
          <a:extLst>
            <a:ext uri="{C572A759-6A51-4108-AA02-DFA0A04FC94B}">
              <ma14:wrappingTextBoxFlag xmlns:ma14="http://schemas.microsoft.com/office/mac/drawingml/2011/main" xmlns="" val="1"/>
            </a:ext>
          </a:extLst>
        </p:spPr>
        <p:txBody>
          <a:bodyPr wrap="none" lIns="55253" tIns="55253" rIns="55253" bIns="55253">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4. </a:t>
            </a:r>
            <a:r>
              <a:rPr lang="en-GB" sz="6600" dirty="0"/>
              <a:t>finish with coaching</a:t>
            </a:r>
            <a:endParaRPr sz="6600" dirty="0"/>
          </a:p>
        </p:txBody>
      </p:sp>
      <p:grpSp>
        <p:nvGrpSpPr>
          <p:cNvPr id="795" name="Group 795"/>
          <p:cNvGrpSpPr/>
          <p:nvPr/>
        </p:nvGrpSpPr>
        <p:grpSpPr>
          <a:xfrm>
            <a:off x="11258929" y="6832437"/>
            <a:ext cx="5275592" cy="4238090"/>
            <a:chOff x="568732" y="420226"/>
            <a:chExt cx="5275589" cy="4238087"/>
          </a:xfrm>
        </p:grpSpPr>
        <p:sp>
          <p:nvSpPr>
            <p:cNvPr id="788" name="Shape 788"/>
            <p:cNvSpPr/>
            <p:nvPr/>
          </p:nvSpPr>
          <p:spPr>
            <a:xfrm>
              <a:off x="568732" y="420226"/>
              <a:ext cx="2434889" cy="2072222"/>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789" name="Shape 789"/>
            <p:cNvSpPr/>
            <p:nvPr/>
          </p:nvSpPr>
          <p:spPr>
            <a:xfrm>
              <a:off x="2585815" y="1415683"/>
              <a:ext cx="3242630" cy="3242630"/>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794" name="Group 794"/>
            <p:cNvGrpSpPr/>
            <p:nvPr/>
          </p:nvGrpSpPr>
          <p:grpSpPr>
            <a:xfrm>
              <a:off x="2643929" y="2051008"/>
              <a:ext cx="3200392" cy="1881869"/>
              <a:chOff x="0" y="-1"/>
              <a:chExt cx="3200391" cy="1881868"/>
            </a:xfrm>
          </p:grpSpPr>
          <p:sp>
            <p:nvSpPr>
              <p:cNvPr id="790" name="Shape 790"/>
              <p:cNvSpPr/>
              <p:nvPr/>
            </p:nvSpPr>
            <p:spPr>
              <a:xfrm>
                <a:off x="0" y="966837"/>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give </a:t>
                </a:r>
              </a:p>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feedback</a:t>
                </a:r>
              </a:p>
            </p:txBody>
          </p:sp>
          <p:grpSp>
            <p:nvGrpSpPr>
              <p:cNvPr id="793" name="Group 793"/>
              <p:cNvGrpSpPr/>
              <p:nvPr/>
            </p:nvGrpSpPr>
            <p:grpSpPr>
              <a:xfrm>
                <a:off x="1291214" y="-1"/>
                <a:ext cx="583273" cy="579211"/>
                <a:chOff x="0" y="0"/>
                <a:chExt cx="583272" cy="579209"/>
              </a:xfrm>
            </p:grpSpPr>
            <p:sp>
              <p:nvSpPr>
                <p:cNvPr id="791" name="Shape 791"/>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5753">
                    <a:defRPr sz="2000">
                      <a:latin typeface="Calibri"/>
                      <a:ea typeface="Calibri"/>
                      <a:cs typeface="Calibri"/>
                      <a:sym typeface="Calibri"/>
                    </a:defRPr>
                  </a:pPr>
                  <a:endParaRPr sz="1900">
                    <a:latin typeface="Calibri"/>
                    <a:ea typeface="Calibri"/>
                    <a:cs typeface="Calibri"/>
                    <a:sym typeface="Calibri"/>
                  </a:endParaRPr>
                </a:p>
              </p:txBody>
            </p:sp>
            <p:sp>
              <p:nvSpPr>
                <p:cNvPr id="792" name="Shape 792"/>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753">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801" name="Group 801"/>
          <p:cNvGrpSpPr/>
          <p:nvPr/>
        </p:nvGrpSpPr>
        <p:grpSpPr>
          <a:xfrm>
            <a:off x="16136956" y="1659127"/>
            <a:ext cx="5651187" cy="6842466"/>
            <a:chOff x="-1" y="0"/>
            <a:chExt cx="5651186" cy="6842465"/>
          </a:xfrm>
          <a:solidFill>
            <a:schemeClr val="accent2">
              <a:lumMod val="20000"/>
              <a:lumOff val="80000"/>
            </a:schemeClr>
          </a:solidFill>
        </p:grpSpPr>
        <p:grpSp>
          <p:nvGrpSpPr>
            <p:cNvPr id="799" name="Group 799"/>
            <p:cNvGrpSpPr/>
            <p:nvPr/>
          </p:nvGrpSpPr>
          <p:grpSpPr>
            <a:xfrm>
              <a:off x="-1" y="0"/>
              <a:ext cx="5651186" cy="6842465"/>
              <a:chOff x="-1" y="0"/>
              <a:chExt cx="5651185" cy="6842464"/>
            </a:xfrm>
            <a:grpFill/>
          </p:grpSpPr>
          <p:sp>
            <p:nvSpPr>
              <p:cNvPr id="796" name="Shape 796"/>
              <p:cNvSpPr/>
              <p:nvPr/>
            </p:nvSpPr>
            <p:spPr>
              <a:xfrm flipV="1">
                <a:off x="-1" y="3555294"/>
                <a:ext cx="2544313" cy="3287170"/>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797" name="Shape 797"/>
              <p:cNvSpPr/>
              <p:nvPr/>
            </p:nvSpPr>
            <p:spPr>
              <a:xfrm>
                <a:off x="1314661" y="0"/>
                <a:ext cx="4336523" cy="4336523"/>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98" name="Shape 798"/>
              <p:cNvSpPr/>
              <p:nvPr/>
            </p:nvSpPr>
            <p:spPr>
              <a:xfrm>
                <a:off x="1986017" y="2175796"/>
                <a:ext cx="3200391" cy="1489639"/>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753">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finish</a:t>
                </a:r>
                <a:br>
                  <a:rPr lang="en-GB" sz="4000" b="1" dirty="0">
                    <a:solidFill>
                      <a:srgbClr val="333E47"/>
                    </a:solidFill>
                    <a:latin typeface="Calibri"/>
                    <a:ea typeface="Calibri"/>
                    <a:cs typeface="Calibri"/>
                    <a:sym typeface="Calibri"/>
                  </a:rPr>
                </a:br>
                <a:r>
                  <a:rPr lang="en-GB" sz="4000" b="1" dirty="0">
                    <a:solidFill>
                      <a:srgbClr val="333E47"/>
                    </a:solidFill>
                    <a:latin typeface="Calibri"/>
                    <a:ea typeface="Calibri"/>
                    <a:cs typeface="Calibri"/>
                    <a:sym typeface="Calibri"/>
                  </a:rPr>
                  <a:t>with</a:t>
                </a:r>
                <a:br>
                  <a:rPr lang="en-GB" sz="4000" b="1" dirty="0">
                    <a:solidFill>
                      <a:srgbClr val="333E47"/>
                    </a:solidFill>
                    <a:latin typeface="Calibri"/>
                    <a:ea typeface="Calibri"/>
                    <a:cs typeface="Calibri"/>
                    <a:sym typeface="Calibri"/>
                  </a:rPr>
                </a:b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800" name="Screen Shot 2016-11-19 at 17.48.5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87865" y="916926"/>
              <a:ext cx="790113" cy="983250"/>
            </a:xfrm>
            <a:prstGeom prst="rect">
              <a:avLst/>
            </a:prstGeom>
            <a:grpFill/>
            <a:ln w="12700" cap="flat">
              <a:noFill/>
              <a:miter lim="400000"/>
            </a:ln>
            <a:effectLst/>
          </p:spPr>
        </p:pic>
      </p:grpSp>
      <p:grpSp>
        <p:nvGrpSpPr>
          <p:cNvPr id="28" name="Group 833"/>
          <p:cNvGrpSpPr/>
          <p:nvPr/>
        </p:nvGrpSpPr>
        <p:grpSpPr>
          <a:xfrm>
            <a:off x="5479145" y="3675123"/>
            <a:ext cx="6193284" cy="5180269"/>
            <a:chOff x="-2" y="0"/>
            <a:chExt cx="6193284" cy="5180265"/>
          </a:xfrm>
        </p:grpSpPr>
        <p:grpSp>
          <p:nvGrpSpPr>
            <p:cNvPr id="29" name="Group 829"/>
            <p:cNvGrpSpPr/>
            <p:nvPr/>
          </p:nvGrpSpPr>
          <p:grpSpPr>
            <a:xfrm>
              <a:off x="-2" y="0"/>
              <a:ext cx="6193284" cy="5180265"/>
              <a:chOff x="-1" y="0"/>
              <a:chExt cx="6193282" cy="5180264"/>
            </a:xfrm>
          </p:grpSpPr>
          <p:grpSp>
            <p:nvGrpSpPr>
              <p:cNvPr id="33" name="Group 825"/>
              <p:cNvGrpSpPr/>
              <p:nvPr/>
            </p:nvGrpSpPr>
            <p:grpSpPr>
              <a:xfrm>
                <a:off x="-1" y="0"/>
                <a:ext cx="6193282" cy="5180264"/>
                <a:chOff x="0" y="0"/>
                <a:chExt cx="6193280" cy="5180263"/>
              </a:xfrm>
            </p:grpSpPr>
            <p:sp>
              <p:nvSpPr>
                <p:cNvPr id="37" name="Shape 823"/>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4010">
                    <a:defRPr sz="1800">
                      <a:latin typeface="Calibri"/>
                      <a:ea typeface="Calibri"/>
                      <a:cs typeface="Calibri"/>
                      <a:sym typeface="Calibri"/>
                    </a:defRPr>
                  </a:pPr>
                  <a:endParaRPr sz="1900">
                    <a:latin typeface="Calibri"/>
                    <a:ea typeface="Calibri"/>
                    <a:cs typeface="Calibri"/>
                    <a:sym typeface="Calibri"/>
                  </a:endParaRPr>
                </a:p>
              </p:txBody>
            </p:sp>
            <p:sp>
              <p:nvSpPr>
                <p:cNvPr id="38" name="Shape 824"/>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34" name="Group 828"/>
              <p:cNvGrpSpPr/>
              <p:nvPr/>
            </p:nvGrpSpPr>
            <p:grpSpPr>
              <a:xfrm>
                <a:off x="2557876" y="1270169"/>
                <a:ext cx="3200392" cy="1764214"/>
                <a:chOff x="0" y="117652"/>
                <a:chExt cx="3200391" cy="1764213"/>
              </a:xfrm>
            </p:grpSpPr>
            <p:sp>
              <p:nvSpPr>
                <p:cNvPr id="35" name="Shape 826"/>
                <p:cNvSpPr/>
                <p:nvPr/>
              </p:nvSpPr>
              <p:spPr>
                <a:xfrm>
                  <a:off x="0" y="966836"/>
                  <a:ext cx="3200391" cy="91502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make it </a:t>
                  </a:r>
                </a:p>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safe</a:t>
                  </a:r>
                </a:p>
              </p:txBody>
            </p:sp>
            <p:sp>
              <p:nvSpPr>
                <p:cNvPr id="36"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753">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30" name="Group 832"/>
            <p:cNvGrpSpPr/>
            <p:nvPr/>
          </p:nvGrpSpPr>
          <p:grpSpPr>
            <a:xfrm>
              <a:off x="3730676" y="859563"/>
              <a:ext cx="1190935" cy="1091519"/>
              <a:chOff x="0" y="0"/>
              <a:chExt cx="1190933" cy="1091517"/>
            </a:xfrm>
          </p:grpSpPr>
          <p:pic>
            <p:nvPicPr>
              <p:cNvPr id="31" name="Screen Shot 2016-11-19 at 17.45.44.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71435" cy="887878"/>
              </a:xfrm>
              <a:prstGeom prst="rect">
                <a:avLst/>
              </a:prstGeom>
              <a:ln w="12700" cap="flat">
                <a:noFill/>
                <a:miter lim="400000"/>
              </a:ln>
              <a:effectLst/>
            </p:spPr>
          </p:pic>
          <p:pic>
            <p:nvPicPr>
              <p:cNvPr id="32" name="Screen Shot 2016-11-19 at 17.50.49.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ln w="12700" cap="flat">
                <a:noFill/>
                <a:miter lim="400000"/>
              </a:ln>
              <a:effectLst/>
            </p:spPr>
          </p:pic>
        </p:grpSp>
      </p:grpSp>
      <p:grpSp>
        <p:nvGrpSpPr>
          <p:cNvPr id="39" name="Group 847"/>
          <p:cNvGrpSpPr/>
          <p:nvPr/>
        </p:nvGrpSpPr>
        <p:grpSpPr>
          <a:xfrm>
            <a:off x="2324451" y="8080752"/>
            <a:ext cx="3763084" cy="3763084"/>
            <a:chOff x="0" y="0"/>
            <a:chExt cx="3763081" cy="3763082"/>
          </a:xfrm>
        </p:grpSpPr>
        <p:sp>
          <p:nvSpPr>
            <p:cNvPr id="40" name="Shape 842"/>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753">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41" name="Group 845"/>
            <p:cNvGrpSpPr/>
            <p:nvPr/>
          </p:nvGrpSpPr>
          <p:grpSpPr>
            <a:xfrm>
              <a:off x="264043" y="1091338"/>
              <a:ext cx="3200392" cy="1764216"/>
              <a:chOff x="0" y="117652"/>
              <a:chExt cx="3200391" cy="1764215"/>
            </a:xfrm>
          </p:grpSpPr>
          <p:sp>
            <p:nvSpPr>
              <p:cNvPr id="43" name="Shape 843"/>
              <p:cNvSpPr/>
              <p:nvPr/>
            </p:nvSpPr>
            <p:spPr>
              <a:xfrm>
                <a:off x="0" y="966837"/>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get </a:t>
                </a:r>
              </a:p>
              <a:p>
                <a:pPr marR="6161" indent="12700" defTabSz="1105753">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ready</a:t>
                </a:r>
              </a:p>
            </p:txBody>
          </p:sp>
          <p:sp>
            <p:nvSpPr>
              <p:cNvPr id="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753">
                  <a:defRPr sz="2000">
                    <a:latin typeface="Calibri"/>
                    <a:ea typeface="Calibri"/>
                    <a:cs typeface="Calibri"/>
                    <a:sym typeface="Calibri"/>
                  </a:defRPr>
                </a:pPr>
                <a:endParaRPr sz="1900">
                  <a:latin typeface="Calibri"/>
                  <a:ea typeface="Calibri"/>
                  <a:cs typeface="Calibri"/>
                  <a:sym typeface="Calibri"/>
                </a:endParaRPr>
              </a:p>
            </p:txBody>
          </p:sp>
        </p:grpSp>
        <p:pic>
          <p:nvPicPr>
            <p:cNvPr id="42" name="Screen Shot 2016-11-19 at 17.43.56.png"/>
            <p:cNvPicPr>
              <a:picLocks noChangeAspect="1"/>
            </p:cNvPicPr>
            <p:nvPr/>
          </p:nvPicPr>
          <p:blipFill>
            <a:blip r:embed="rId6"/>
            <a:stretch>
              <a:fillRect/>
            </a:stretch>
          </p:blipFill>
          <p:spPr>
            <a:xfrm>
              <a:off x="1492808" y="897811"/>
              <a:ext cx="753031" cy="836701"/>
            </a:xfrm>
            <a:prstGeom prst="rect">
              <a:avLst/>
            </a:prstGeom>
            <a:ln w="12700" cap="flat">
              <a:noFill/>
              <a:miter lim="400000"/>
            </a:ln>
            <a:effectLst/>
          </p:spPr>
        </p:pic>
      </p:grpSp>
      <p:sp>
        <p:nvSpPr>
          <p:cNvPr id="49" name="Shape 744"/>
          <p:cNvSpPr/>
          <p:nvPr/>
        </p:nvSpPr>
        <p:spPr>
          <a:xfrm>
            <a:off x="1348574" y="3326096"/>
            <a:ext cx="15475709" cy="8838195"/>
          </a:xfrm>
          <a:prstGeom prst="roundRect">
            <a:avLst>
              <a:gd name="adj" fmla="val 4314"/>
            </a:avLst>
          </a:prstGeom>
          <a:solidFill>
            <a:schemeClr val="accent2">
              <a:lumMod val="20000"/>
              <a:lumOff val="80000"/>
            </a:schemeClr>
          </a:solidFill>
          <a:ln w="12700">
            <a:miter lim="400000"/>
          </a:ln>
          <a:effectLst>
            <a:outerShdw blurRad="38100" dist="25400" dir="5400000" rotWithShape="0">
              <a:srgbClr val="000000">
                <a:alpha val="35156"/>
              </a:srgbClr>
            </a:outerShdw>
          </a:effectLst>
        </p:spPr>
        <p:txBody>
          <a:bodyPr lIns="50624" tIns="50624" rIns="50624" bIns="50624"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803" name="Shape 803"/>
          <p:cNvSpPr/>
          <p:nvPr/>
        </p:nvSpPr>
        <p:spPr>
          <a:xfrm>
            <a:off x="2006888" y="4145376"/>
            <a:ext cx="15368533" cy="6447919"/>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l" defTabSz="1105753">
              <a:spcBef>
                <a:spcPts val="3000"/>
              </a:spcBef>
              <a:defRPr sz="48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check their reaction – are we on the same page?</a:t>
            </a:r>
          </a:p>
          <a:p>
            <a:pPr algn="l" defTabSz="1105753">
              <a:spcBef>
                <a:spcPts val="3000"/>
              </a:spcBef>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focus on the future</a:t>
            </a:r>
            <a:r>
              <a:rPr lang="en-GB" sz="4900" b="1" dirty="0">
                <a:solidFill>
                  <a:srgbClr val="333E47"/>
                </a:solidFill>
                <a:latin typeface="Calibri"/>
                <a:ea typeface="Calibri"/>
                <a:cs typeface="Calibri"/>
                <a:sym typeface="Calibri"/>
              </a:rPr>
              <a:t> –</a:t>
            </a:r>
            <a:r>
              <a:rPr sz="4900" b="1" dirty="0">
                <a:solidFill>
                  <a:srgbClr val="333E47"/>
                </a:solidFill>
                <a:latin typeface="Calibri"/>
                <a:ea typeface="Calibri"/>
                <a:cs typeface="Calibri"/>
                <a:sym typeface="Calibri"/>
              </a:rPr>
              <a:t> ask solution-oriented questions</a:t>
            </a:r>
          </a:p>
          <a:p>
            <a:pPr algn="l" defTabSz="1105753">
              <a:spcBef>
                <a:spcPts val="3000"/>
              </a:spcBef>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listen </a:t>
            </a:r>
            <a:r>
              <a:rPr lang="en-GB" sz="4900" b="1" dirty="0">
                <a:solidFill>
                  <a:srgbClr val="333E47"/>
                </a:solidFill>
                <a:latin typeface="Calibri"/>
                <a:ea typeface="Calibri"/>
                <a:cs typeface="Calibri"/>
                <a:sym typeface="Calibri"/>
              </a:rPr>
              <a:t>and</a:t>
            </a:r>
            <a:r>
              <a:rPr sz="4900" b="1" dirty="0">
                <a:solidFill>
                  <a:srgbClr val="333E47"/>
                </a:solidFill>
                <a:latin typeface="Calibri"/>
                <a:ea typeface="Calibri"/>
                <a:cs typeface="Calibri"/>
                <a:sym typeface="Calibri"/>
              </a:rPr>
              <a:t> let them do most of the thinking and talking</a:t>
            </a:r>
          </a:p>
          <a:p>
            <a:pPr algn="l" defTabSz="1105753">
              <a:spcBef>
                <a:spcPts val="3000"/>
              </a:spcBef>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keep asking permission</a:t>
            </a:r>
          </a:p>
          <a:p>
            <a:pPr algn="l" defTabSz="1105753">
              <a:spcBef>
                <a:spcPts val="3000"/>
              </a:spcBef>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clarify your agreement on the way forward</a:t>
            </a:r>
          </a:p>
          <a:p>
            <a:pPr algn="l" defTabSz="1105753">
              <a:spcBef>
                <a:spcPts val="3000"/>
              </a:spcBef>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affirm the relationship</a:t>
            </a:r>
          </a:p>
        </p:txBody>
      </p:sp>
      <p:pic>
        <p:nvPicPr>
          <p:cNvPr id="46" name="Picture 45">
            <a:extLst>
              <a:ext uri="{FF2B5EF4-FFF2-40B4-BE49-F238E27FC236}">
                <a16:creationId xmlns:a16="http://schemas.microsoft.com/office/drawing/2014/main" id="{142BF0AD-87E7-F24B-A6EC-80793CF5C205}"/>
              </a:ext>
            </a:extLst>
          </p:cNvPr>
          <p:cNvPicPr>
            <a:picLocks noChangeAspect="1"/>
          </p:cNvPicPr>
          <p:nvPr/>
        </p:nvPicPr>
        <p:blipFill>
          <a:blip r:embed="rId7"/>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B1B8934B-2356-4ACD-9E7F-EBADFCD3A017}"/>
              </a:ext>
            </a:extLst>
          </p:cNvPr>
          <p:cNvSpPr>
            <a:spLocks noGrp="1"/>
          </p:cNvSpPr>
          <p:nvPr>
            <p:ph type="sldNum" sz="quarter" idx="2"/>
          </p:nvPr>
        </p:nvSpPr>
        <p:spPr/>
        <p:txBody>
          <a:bodyPr/>
          <a:lstStyle/>
          <a:p>
            <a:fld id="{86CB4B4D-7CA3-9044-876B-883B54F8677D}" type="slidenum">
              <a:rPr lang="en-US" smtClean="0"/>
              <a:pPr/>
              <a:t>31</a:t>
            </a:fld>
            <a:endParaRPr lang="en-US"/>
          </a:p>
        </p:txBody>
      </p:sp>
    </p:spTree>
    <p:extLst>
      <p:ext uri="{BB962C8B-B14F-4D97-AF65-F5344CB8AC3E}">
        <p14:creationId xmlns:p14="http://schemas.microsoft.com/office/powerpoint/2010/main" val="3850057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3">
                                            <p:txEl>
                                              <p:pRg st="0" end="0"/>
                                            </p:txEl>
                                          </p:spTgt>
                                        </p:tgtEl>
                                        <p:attrNameLst>
                                          <p:attrName>style.visibility</p:attrName>
                                        </p:attrNameLst>
                                      </p:cBhvr>
                                      <p:to>
                                        <p:strVal val="visible"/>
                                      </p:to>
                                    </p:set>
                                    <p:animEffect transition="in" filter="fade">
                                      <p:cBhvr>
                                        <p:cTn id="7" dur="500"/>
                                        <p:tgtEl>
                                          <p:spTgt spid="8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03">
                                            <p:txEl>
                                              <p:pRg st="1" end="1"/>
                                            </p:txEl>
                                          </p:spTgt>
                                        </p:tgtEl>
                                        <p:attrNameLst>
                                          <p:attrName>style.visibility</p:attrName>
                                        </p:attrNameLst>
                                      </p:cBhvr>
                                      <p:to>
                                        <p:strVal val="visible"/>
                                      </p:to>
                                    </p:set>
                                    <p:animEffect transition="in" filter="fade">
                                      <p:cBhvr>
                                        <p:cTn id="12" dur="500"/>
                                        <p:tgtEl>
                                          <p:spTgt spid="8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03">
                                            <p:txEl>
                                              <p:pRg st="2" end="2"/>
                                            </p:txEl>
                                          </p:spTgt>
                                        </p:tgtEl>
                                        <p:attrNameLst>
                                          <p:attrName>style.visibility</p:attrName>
                                        </p:attrNameLst>
                                      </p:cBhvr>
                                      <p:to>
                                        <p:strVal val="visible"/>
                                      </p:to>
                                    </p:set>
                                    <p:animEffect transition="in" filter="fade">
                                      <p:cBhvr>
                                        <p:cTn id="17" dur="500"/>
                                        <p:tgtEl>
                                          <p:spTgt spid="80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03">
                                            <p:txEl>
                                              <p:pRg st="3" end="3"/>
                                            </p:txEl>
                                          </p:spTgt>
                                        </p:tgtEl>
                                        <p:attrNameLst>
                                          <p:attrName>style.visibility</p:attrName>
                                        </p:attrNameLst>
                                      </p:cBhvr>
                                      <p:to>
                                        <p:strVal val="visible"/>
                                      </p:to>
                                    </p:set>
                                    <p:animEffect transition="in" filter="fade">
                                      <p:cBhvr>
                                        <p:cTn id="22" dur="500"/>
                                        <p:tgtEl>
                                          <p:spTgt spid="80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03">
                                            <p:txEl>
                                              <p:pRg st="4" end="4"/>
                                            </p:txEl>
                                          </p:spTgt>
                                        </p:tgtEl>
                                        <p:attrNameLst>
                                          <p:attrName>style.visibility</p:attrName>
                                        </p:attrNameLst>
                                      </p:cBhvr>
                                      <p:to>
                                        <p:strVal val="visible"/>
                                      </p:to>
                                    </p:set>
                                    <p:animEffect transition="in" filter="fade">
                                      <p:cBhvr>
                                        <p:cTn id="27" dur="500"/>
                                        <p:tgtEl>
                                          <p:spTgt spid="80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03">
                                            <p:txEl>
                                              <p:pRg st="5" end="5"/>
                                            </p:txEl>
                                          </p:spTgt>
                                        </p:tgtEl>
                                        <p:attrNameLst>
                                          <p:attrName>style.visibility</p:attrName>
                                        </p:attrNameLst>
                                      </p:cBhvr>
                                      <p:to>
                                        <p:strVal val="visible"/>
                                      </p:to>
                                    </p:set>
                                    <p:animEffect transition="in" filter="fade">
                                      <p:cBhvr>
                                        <p:cTn id="32" dur="500"/>
                                        <p:tgtEl>
                                          <p:spTgt spid="8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Shape 814"/>
          <p:cNvSpPr/>
          <p:nvPr/>
        </p:nvSpPr>
        <p:spPr>
          <a:xfrm>
            <a:off x="9077730" y="5323196"/>
            <a:ext cx="6228539" cy="1127143"/>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GB" sz="6600" dirty="0"/>
              <a:t>Recall the 4 steps</a:t>
            </a:r>
            <a:endParaRPr sz="6600" dirty="0"/>
          </a:p>
        </p:txBody>
      </p:sp>
      <p:pic>
        <p:nvPicPr>
          <p:cNvPr id="44" name="Picture 43">
            <a:extLst>
              <a:ext uri="{FF2B5EF4-FFF2-40B4-BE49-F238E27FC236}">
                <a16:creationId xmlns:a16="http://schemas.microsoft.com/office/drawing/2014/main" id="{FB9D9C30-26EB-0F43-B98F-240174489F5B}"/>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5F85E6E4-847D-492B-BBE6-7BB73CF73F25}"/>
              </a:ext>
            </a:extLst>
          </p:cNvPr>
          <p:cNvSpPr>
            <a:spLocks noGrp="1"/>
          </p:cNvSpPr>
          <p:nvPr>
            <p:ph type="sldNum" sz="quarter" idx="2"/>
          </p:nvPr>
        </p:nvSpPr>
        <p:spPr/>
        <p:txBody>
          <a:bodyPr/>
          <a:lstStyle/>
          <a:p>
            <a:fld id="{86CB4B4D-7CA3-9044-876B-883B54F8677D}" type="slidenum">
              <a:rPr lang="en-US" smtClean="0"/>
              <a:pPr/>
              <a:t>32</a:t>
            </a:fld>
            <a:endParaRPr lang="en-US"/>
          </a:p>
        </p:txBody>
      </p:sp>
      <p:pic>
        <p:nvPicPr>
          <p:cNvPr id="43" name="Picture 42">
            <a:extLst>
              <a:ext uri="{FF2B5EF4-FFF2-40B4-BE49-F238E27FC236}">
                <a16:creationId xmlns:a16="http://schemas.microsoft.com/office/drawing/2014/main" id="{5BB67B14-CC67-4133-A0EF-825B56482F85}"/>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0642550" y="6260751"/>
            <a:ext cx="3098897" cy="1194497"/>
          </a:xfrm>
          <a:prstGeom prst="rect">
            <a:avLst/>
          </a:prstGeom>
        </p:spPr>
      </p:pic>
    </p:spTree>
    <p:extLst>
      <p:ext uri="{BB962C8B-B14F-4D97-AF65-F5344CB8AC3E}">
        <p14:creationId xmlns:p14="http://schemas.microsoft.com/office/powerpoint/2010/main" val="36640652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 name="Shape 807"/>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08" name="Shape 808"/>
          <p:cNvSpPr/>
          <p:nvPr/>
        </p:nvSpPr>
        <p:spPr>
          <a:xfrm>
            <a:off x="10690310" y="6359910"/>
            <a:ext cx="3003621" cy="2492448"/>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09" name="Shape 809"/>
          <p:cNvSpPr/>
          <p:nvPr/>
        </p:nvSpPr>
        <p:spPr>
          <a:xfrm flipV="1">
            <a:off x="16136945" y="5162131"/>
            <a:ext cx="2544312" cy="3287172"/>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0" name="Shape 810"/>
          <p:cNvSpPr/>
          <p:nvPr/>
        </p:nvSpPr>
        <p:spPr>
          <a:xfrm>
            <a:off x="17451731"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1" name="Shape 811"/>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2" name="Shape 812"/>
          <p:cNvSpPr/>
          <p:nvPr/>
        </p:nvSpPr>
        <p:spPr>
          <a:xfrm>
            <a:off x="7520205"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01" tIns="55201" rIns="55201" bIns="55201" anchor="ct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3" name="Shape 813"/>
          <p:cNvSpPr/>
          <p:nvPr/>
        </p:nvSpPr>
        <p:spPr>
          <a:xfrm flipV="1">
            <a:off x="5503591" y="6833015"/>
            <a:ext cx="2492691" cy="2043294"/>
          </a:xfrm>
          <a:prstGeom prst="line">
            <a:avLst/>
          </a:prstGeom>
          <a:ln w="88900">
            <a:solidFill>
              <a:srgbClr val="FF6072"/>
            </a:solidFill>
          </a:ln>
        </p:spPr>
        <p:txBody>
          <a:bodyPr lIns="55201" tIns="55201" rIns="55201" bIns="55201"/>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grpSp>
        <p:nvGrpSpPr>
          <p:cNvPr id="822" name="Group 822"/>
          <p:cNvGrpSpPr/>
          <p:nvPr/>
        </p:nvGrpSpPr>
        <p:grpSpPr>
          <a:xfrm>
            <a:off x="16136956" y="1659126"/>
            <a:ext cx="5651187" cy="6842467"/>
            <a:chOff x="-1" y="-1"/>
            <a:chExt cx="5651186" cy="6842466"/>
          </a:xfrm>
          <a:solidFill>
            <a:schemeClr val="accent2">
              <a:lumMod val="20000"/>
              <a:lumOff val="80000"/>
            </a:schemeClr>
          </a:solidFill>
        </p:grpSpPr>
        <p:grpSp>
          <p:nvGrpSpPr>
            <p:cNvPr id="820" name="Group 820"/>
            <p:cNvGrpSpPr/>
            <p:nvPr/>
          </p:nvGrpSpPr>
          <p:grpSpPr>
            <a:xfrm>
              <a:off x="-1" y="-1"/>
              <a:ext cx="5651186" cy="6842466"/>
              <a:chOff x="-1" y="-1"/>
              <a:chExt cx="5651185" cy="6842465"/>
            </a:xfrm>
            <a:grpFill/>
          </p:grpSpPr>
          <p:sp>
            <p:nvSpPr>
              <p:cNvPr id="817" name="Shape 817"/>
              <p:cNvSpPr/>
              <p:nvPr/>
            </p:nvSpPr>
            <p:spPr>
              <a:xfrm flipV="1">
                <a:off x="-1" y="3555294"/>
                <a:ext cx="2544313" cy="3287170"/>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18" name="Shape 818"/>
              <p:cNvSpPr/>
              <p:nvPr/>
            </p:nvSpPr>
            <p:spPr>
              <a:xfrm>
                <a:off x="397675" y="-1"/>
                <a:ext cx="5253509" cy="508512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9" name="Shape 819"/>
              <p:cNvSpPr/>
              <p:nvPr/>
            </p:nvSpPr>
            <p:spPr>
              <a:xfrm>
                <a:off x="1454071" y="2175796"/>
                <a:ext cx="3200391" cy="1489639"/>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finish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with </a:t>
                </a:r>
              </a:p>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821" name="Screen Shot 2016-11-19 at 17.48.5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44522" y="916926"/>
              <a:ext cx="790113" cy="983250"/>
            </a:xfrm>
            <a:prstGeom prst="rect">
              <a:avLst/>
            </a:prstGeom>
            <a:grpFill/>
            <a:ln w="12700" cap="flat">
              <a:noFill/>
              <a:miter lim="400000"/>
            </a:ln>
            <a:effectLst/>
          </p:spPr>
        </p:pic>
      </p:grpSp>
      <p:grpSp>
        <p:nvGrpSpPr>
          <p:cNvPr id="841" name="Group 841"/>
          <p:cNvGrpSpPr/>
          <p:nvPr/>
        </p:nvGrpSpPr>
        <p:grpSpPr>
          <a:xfrm>
            <a:off x="11259043" y="6832430"/>
            <a:ext cx="5275589" cy="4238092"/>
            <a:chOff x="0" y="0"/>
            <a:chExt cx="5275590" cy="4238088"/>
          </a:xfrm>
          <a:solidFill>
            <a:schemeClr val="accent6">
              <a:lumMod val="20000"/>
              <a:lumOff val="80000"/>
            </a:schemeClr>
          </a:solidFill>
        </p:grpSpPr>
        <p:grpSp>
          <p:nvGrpSpPr>
            <p:cNvPr id="837" name="Group 837"/>
            <p:cNvGrpSpPr/>
            <p:nvPr/>
          </p:nvGrpSpPr>
          <p:grpSpPr>
            <a:xfrm>
              <a:off x="0" y="0"/>
              <a:ext cx="5275590" cy="4238088"/>
              <a:chOff x="568732" y="420226"/>
              <a:chExt cx="5275589" cy="4238087"/>
            </a:xfrm>
            <a:grpFill/>
          </p:grpSpPr>
          <p:sp>
            <p:nvSpPr>
              <p:cNvPr id="834" name="Shape 834"/>
              <p:cNvSpPr/>
              <p:nvPr/>
            </p:nvSpPr>
            <p:spPr>
              <a:xfrm>
                <a:off x="568732" y="420226"/>
                <a:ext cx="2434889" cy="2072222"/>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35" name="Shape 835"/>
              <p:cNvSpPr/>
              <p:nvPr/>
            </p:nvSpPr>
            <p:spPr>
              <a:xfrm>
                <a:off x="2585815" y="1415683"/>
                <a:ext cx="3242630" cy="3242630"/>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36" name="Shape 836"/>
              <p:cNvSpPr/>
              <p:nvPr/>
            </p:nvSpPr>
            <p:spPr>
              <a:xfrm>
                <a:off x="2643929" y="3017847"/>
                <a:ext cx="3200392" cy="997195"/>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give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feedback</a:t>
                </a:r>
              </a:p>
            </p:txBody>
          </p:sp>
        </p:grpSp>
        <p:grpSp>
          <p:nvGrpSpPr>
            <p:cNvPr id="840" name="Group 840"/>
            <p:cNvGrpSpPr/>
            <p:nvPr/>
          </p:nvGrpSpPr>
          <p:grpSpPr>
            <a:xfrm>
              <a:off x="3245906" y="1550570"/>
              <a:ext cx="849484" cy="849484"/>
              <a:chOff x="0" y="0"/>
              <a:chExt cx="849482" cy="849482"/>
            </a:xfrm>
            <a:grpFill/>
          </p:grpSpPr>
          <p:pic>
            <p:nvPicPr>
              <p:cNvPr id="838" name="Screen Shot 2016-11-19 at 17.47.20.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49483" cy="849483"/>
              </a:xfrm>
              <a:prstGeom prst="rect">
                <a:avLst/>
              </a:prstGeom>
              <a:grpFill/>
              <a:ln w="12700" cap="flat">
                <a:noFill/>
                <a:miter lim="400000"/>
              </a:ln>
              <a:effectLst/>
            </p:spPr>
          </p:pic>
          <p:pic>
            <p:nvPicPr>
              <p:cNvPr id="839" name="Screen Shot 2016-11-19 at 17.51.49.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grpFill/>
              <a:ln w="12700" cap="flat">
                <a:noFill/>
                <a:miter lim="400000"/>
              </a:ln>
              <a:effectLst/>
            </p:spPr>
          </p:pic>
        </p:grpSp>
      </p:grpSp>
      <p:grpSp>
        <p:nvGrpSpPr>
          <p:cNvPr id="833" name="Group 833"/>
          <p:cNvGrpSpPr/>
          <p:nvPr/>
        </p:nvGrpSpPr>
        <p:grpSpPr>
          <a:xfrm>
            <a:off x="4815225" y="3105072"/>
            <a:ext cx="6985847" cy="6009587"/>
            <a:chOff x="-2" y="0"/>
            <a:chExt cx="6193284" cy="5180265"/>
          </a:xfrm>
          <a:solidFill>
            <a:schemeClr val="accent3">
              <a:lumMod val="20000"/>
              <a:lumOff val="80000"/>
            </a:schemeClr>
          </a:solidFill>
        </p:grpSpPr>
        <p:grpSp>
          <p:nvGrpSpPr>
            <p:cNvPr id="829" name="Group 829"/>
            <p:cNvGrpSpPr/>
            <p:nvPr/>
          </p:nvGrpSpPr>
          <p:grpSpPr>
            <a:xfrm>
              <a:off x="-2" y="0"/>
              <a:ext cx="6193284" cy="5180265"/>
              <a:chOff x="-1" y="0"/>
              <a:chExt cx="6193282" cy="5180264"/>
            </a:xfrm>
            <a:grpFill/>
          </p:grpSpPr>
          <p:grpSp>
            <p:nvGrpSpPr>
              <p:cNvPr id="825" name="Group 825"/>
              <p:cNvGrpSpPr/>
              <p:nvPr/>
            </p:nvGrpSpPr>
            <p:grpSpPr>
              <a:xfrm>
                <a:off x="-1" y="0"/>
                <a:ext cx="6193282" cy="5180264"/>
                <a:chOff x="0" y="0"/>
                <a:chExt cx="6193280" cy="5180263"/>
              </a:xfrm>
              <a:grpFill/>
            </p:grpSpPr>
            <p:sp>
              <p:nvSpPr>
                <p:cNvPr id="823" name="Shape 823"/>
                <p:cNvSpPr/>
                <p:nvPr/>
              </p:nvSpPr>
              <p:spPr>
                <a:xfrm flipV="1">
                  <a:off x="0" y="3136969"/>
                  <a:ext cx="2492691" cy="2043295"/>
                </a:xfrm>
                <a:prstGeom prst="line">
                  <a:avLst/>
                </a:prstGeom>
                <a:grpFill/>
                <a:ln w="88900" cap="flat">
                  <a:solidFill>
                    <a:srgbClr val="DFDFDF"/>
                  </a:solidFill>
                  <a:prstDash val="solid"/>
                  <a:round/>
                </a:ln>
                <a:effectLst/>
              </p:spPr>
              <p:txBody>
                <a:bodyPr wrap="square" lIns="55453" tIns="55453" rIns="55453" bIns="55453" numCol="1" anchor="t">
                  <a:noAutofit/>
                </a:bodyPr>
                <a:lstStyle/>
                <a:p>
                  <a:pPr algn="l" defTabSz="1102997">
                    <a:defRPr sz="1800">
                      <a:latin typeface="Calibri"/>
                      <a:ea typeface="Calibri"/>
                      <a:cs typeface="Calibri"/>
                      <a:sym typeface="Calibri"/>
                    </a:defRPr>
                  </a:pPr>
                  <a:endParaRPr sz="1900">
                    <a:latin typeface="Calibri"/>
                    <a:ea typeface="Calibri"/>
                    <a:cs typeface="Calibri"/>
                    <a:sym typeface="Calibri"/>
                  </a:endParaRPr>
                </a:p>
              </p:txBody>
            </p:sp>
            <p:sp>
              <p:nvSpPr>
                <p:cNvPr id="824" name="Shape 824"/>
                <p:cNvSpPr/>
                <p:nvPr/>
              </p:nvSpPr>
              <p:spPr>
                <a:xfrm>
                  <a:off x="2040933" y="0"/>
                  <a:ext cx="4152348" cy="4152345"/>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828" name="Group 828"/>
              <p:cNvGrpSpPr/>
              <p:nvPr/>
            </p:nvGrpSpPr>
            <p:grpSpPr>
              <a:xfrm>
                <a:off x="2557876" y="1270169"/>
                <a:ext cx="3200392" cy="1846379"/>
                <a:chOff x="0" y="117652"/>
                <a:chExt cx="3200391" cy="1846378"/>
              </a:xfrm>
              <a:grpFill/>
            </p:grpSpPr>
            <p:sp>
              <p:nvSpPr>
                <p:cNvPr id="826" name="Shape 826"/>
                <p:cNvSpPr/>
                <p:nvPr/>
              </p:nvSpPr>
              <p:spPr>
                <a:xfrm>
                  <a:off x="0" y="966836"/>
                  <a:ext cx="3200391" cy="99719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4739">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827"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832" name="Group 832"/>
            <p:cNvGrpSpPr/>
            <p:nvPr/>
          </p:nvGrpSpPr>
          <p:grpSpPr>
            <a:xfrm>
              <a:off x="3730676" y="859563"/>
              <a:ext cx="1190935" cy="1091519"/>
              <a:chOff x="0" y="0"/>
              <a:chExt cx="1190933" cy="1091517"/>
            </a:xfrm>
            <a:grpFill/>
          </p:grpSpPr>
          <p:pic>
            <p:nvPicPr>
              <p:cNvPr id="830" name="Screen Shot 2016-11-19 at 17.45.44.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0" y="0"/>
                <a:ext cx="871435" cy="887878"/>
              </a:xfrm>
              <a:prstGeom prst="rect">
                <a:avLst/>
              </a:prstGeom>
              <a:grpFill/>
              <a:ln w="12700" cap="flat">
                <a:noFill/>
                <a:miter lim="400000"/>
              </a:ln>
              <a:effectLst/>
            </p:spPr>
          </p:pic>
          <p:pic>
            <p:nvPicPr>
              <p:cNvPr id="831" name="Screen Shot 2016-11-19 at 17.50.49.png"/>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grpFill/>
              <a:ln w="12700" cap="flat">
                <a:noFill/>
                <a:miter lim="400000"/>
              </a:ln>
              <a:effectLst/>
            </p:spPr>
          </p:pic>
        </p:grpSp>
      </p:grpSp>
      <p:grpSp>
        <p:nvGrpSpPr>
          <p:cNvPr id="847" name="Group 847"/>
          <p:cNvGrpSpPr/>
          <p:nvPr/>
        </p:nvGrpSpPr>
        <p:grpSpPr>
          <a:xfrm>
            <a:off x="1793043" y="7606134"/>
            <a:ext cx="6203239" cy="5514077"/>
            <a:chOff x="0" y="0"/>
            <a:chExt cx="3763081" cy="3763082"/>
          </a:xfrm>
          <a:solidFill>
            <a:schemeClr val="accent1">
              <a:lumMod val="20000"/>
              <a:lumOff val="80000"/>
            </a:schemeClr>
          </a:solidFill>
        </p:grpSpPr>
        <p:sp>
          <p:nvSpPr>
            <p:cNvPr id="842" name="Shape 842"/>
            <p:cNvSpPr/>
            <p:nvPr/>
          </p:nvSpPr>
          <p:spPr>
            <a:xfrm>
              <a:off x="0" y="0"/>
              <a:ext cx="3763081" cy="3763082"/>
            </a:xfrm>
            <a:prstGeom prst="ellipse">
              <a:avLst/>
            </a:prstGeom>
            <a:grp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4739">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845" name="Group 845"/>
            <p:cNvGrpSpPr/>
            <p:nvPr/>
          </p:nvGrpSpPr>
          <p:grpSpPr>
            <a:xfrm>
              <a:off x="264043" y="1091338"/>
              <a:ext cx="3200392" cy="1362722"/>
              <a:chOff x="0" y="117652"/>
              <a:chExt cx="3200391" cy="1362721"/>
            </a:xfrm>
            <a:grpFill/>
          </p:grpSpPr>
          <p:sp>
            <p:nvSpPr>
              <p:cNvPr id="843" name="Shape 843"/>
              <p:cNvSpPr/>
              <p:nvPr/>
            </p:nvSpPr>
            <p:spPr>
              <a:xfrm>
                <a:off x="0" y="966836"/>
                <a:ext cx="3200391" cy="513537"/>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4739">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8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grpFill/>
              <a:ln w="12700" cap="flat">
                <a:noFill/>
                <a:miter lim="400000"/>
              </a:ln>
              <a:effectLst/>
            </p:spPr>
            <p:txBody>
              <a:bodyPr wrap="square" lIns="55453" tIns="55453" rIns="55453" bIns="55453" numCol="1" anchor="t">
                <a:noAutofit/>
              </a:bodyPr>
              <a:lstStyle/>
              <a:p>
                <a:pPr algn="l" defTabSz="1104739">
                  <a:defRPr sz="2000">
                    <a:latin typeface="Calibri"/>
                    <a:ea typeface="Calibri"/>
                    <a:cs typeface="Calibri"/>
                    <a:sym typeface="Calibri"/>
                  </a:defRPr>
                </a:pPr>
                <a:endParaRPr sz="1900">
                  <a:latin typeface="Calibri"/>
                  <a:ea typeface="Calibri"/>
                  <a:cs typeface="Calibri"/>
                  <a:sym typeface="Calibri"/>
                </a:endParaRPr>
              </a:p>
            </p:txBody>
          </p:sp>
        </p:grpSp>
        <p:pic>
          <p:nvPicPr>
            <p:cNvPr id="846" name="Screen Shot 2016-11-19 at 17.43.56.png"/>
            <p:cNvPicPr>
              <a:picLocks noChangeAspect="1"/>
            </p:cNvPicPr>
            <p:nvPr/>
          </p:nvPicPr>
          <p:blipFill>
            <a:blip r:embed="rId8"/>
            <a:stretch>
              <a:fillRect/>
            </a:stretch>
          </p:blipFill>
          <p:spPr>
            <a:xfrm>
              <a:off x="1492808" y="897811"/>
              <a:ext cx="753031" cy="836701"/>
            </a:xfrm>
            <a:prstGeom prst="rect">
              <a:avLst/>
            </a:prstGeom>
            <a:grpFill/>
            <a:ln w="12700" cap="flat">
              <a:noFill/>
              <a:miter lim="400000"/>
            </a:ln>
            <a:effectLst/>
          </p:spPr>
        </p:pic>
      </p:grpSp>
      <p:sp>
        <p:nvSpPr>
          <p:cNvPr id="45" name="Shape 526"/>
          <p:cNvSpPr/>
          <p:nvPr/>
        </p:nvSpPr>
        <p:spPr>
          <a:xfrm>
            <a:off x="1491646" y="945160"/>
            <a:ext cx="9287401" cy="1127552"/>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t>giving </a:t>
            </a:r>
            <a:r>
              <a:rPr lang="en-GB" sz="6600" dirty="0"/>
              <a:t>corrective </a:t>
            </a:r>
            <a:r>
              <a:rPr sz="6600" dirty="0"/>
              <a:t>feedback</a:t>
            </a:r>
          </a:p>
        </p:txBody>
      </p:sp>
      <p:pic>
        <p:nvPicPr>
          <p:cNvPr id="3" name="Picture 2" descr="A close up of a sign&#10;&#10;Description generated with high confidence">
            <a:extLst>
              <a:ext uri="{FF2B5EF4-FFF2-40B4-BE49-F238E27FC236}">
                <a16:creationId xmlns:a16="http://schemas.microsoft.com/office/drawing/2014/main" id="{D299A966-6040-4BA6-A413-DD46154B3BD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255344" y="468010"/>
            <a:ext cx="3549623" cy="755958"/>
          </a:xfrm>
          <a:prstGeom prst="rect">
            <a:avLst/>
          </a:prstGeom>
        </p:spPr>
      </p:pic>
      <p:sp>
        <p:nvSpPr>
          <p:cNvPr id="4" name="Slide Number Placeholder 3">
            <a:extLst>
              <a:ext uri="{FF2B5EF4-FFF2-40B4-BE49-F238E27FC236}">
                <a16:creationId xmlns:a16="http://schemas.microsoft.com/office/drawing/2014/main" id="{004AE7EF-79E3-46C7-B389-8BC6ED32D957}"/>
              </a:ext>
            </a:extLst>
          </p:cNvPr>
          <p:cNvSpPr>
            <a:spLocks noGrp="1"/>
          </p:cNvSpPr>
          <p:nvPr>
            <p:ph type="sldNum" sz="quarter" idx="2"/>
          </p:nvPr>
        </p:nvSpPr>
        <p:spPr/>
        <p:txBody>
          <a:bodyPr/>
          <a:lstStyle/>
          <a:p>
            <a:fld id="{86CB4B4D-7CA3-9044-876B-883B54F8677D}" type="slidenum">
              <a:rPr lang="en-US" smtClean="0"/>
              <a:pPr/>
              <a:t>33</a:t>
            </a:fld>
            <a:endParaRPr lang="en-US"/>
          </a:p>
        </p:txBody>
      </p:sp>
    </p:spTree>
    <p:extLst>
      <p:ext uri="{BB962C8B-B14F-4D97-AF65-F5344CB8AC3E}">
        <p14:creationId xmlns:p14="http://schemas.microsoft.com/office/powerpoint/2010/main" val="2256325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7"/>
                                        </p:tgtEl>
                                        <p:attrNameLst>
                                          <p:attrName>style.visibility</p:attrName>
                                        </p:attrNameLst>
                                      </p:cBhvr>
                                      <p:to>
                                        <p:strVal val="visible"/>
                                      </p:to>
                                    </p:set>
                                    <p:animEffect transition="in" filter="fade">
                                      <p:cBhvr>
                                        <p:cTn id="7" dur="500"/>
                                        <p:tgtEl>
                                          <p:spTgt spid="8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3"/>
                                        </p:tgtEl>
                                        <p:attrNameLst>
                                          <p:attrName>style.visibility</p:attrName>
                                        </p:attrNameLst>
                                      </p:cBhvr>
                                      <p:to>
                                        <p:strVal val="visible"/>
                                      </p:to>
                                    </p:set>
                                    <p:animEffect transition="in" filter="fade">
                                      <p:cBhvr>
                                        <p:cTn id="12" dur="500"/>
                                        <p:tgtEl>
                                          <p:spTgt spid="8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1"/>
                                        </p:tgtEl>
                                        <p:attrNameLst>
                                          <p:attrName>style.visibility</p:attrName>
                                        </p:attrNameLst>
                                      </p:cBhvr>
                                      <p:to>
                                        <p:strVal val="visible"/>
                                      </p:to>
                                    </p:set>
                                    <p:animEffect transition="in" filter="fade">
                                      <p:cBhvr>
                                        <p:cTn id="17" dur="500"/>
                                        <p:tgtEl>
                                          <p:spTgt spid="84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22"/>
                                        </p:tgtEl>
                                        <p:attrNameLst>
                                          <p:attrName>style.visibility</p:attrName>
                                        </p:attrNameLst>
                                      </p:cBhvr>
                                      <p:to>
                                        <p:strVal val="visible"/>
                                      </p:to>
                                    </p:set>
                                    <p:animEffect transition="in" filter="fade">
                                      <p:cBhvr>
                                        <p:cTn id="22" dur="500"/>
                                        <p:tgtEl>
                                          <p:spTgt spid="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51" name="image23.png"/>
          <p:cNvPicPr>
            <a:picLocks noChangeAspect="1"/>
          </p:cNvPicPr>
          <p:nvPr/>
        </p:nvPicPr>
        <p:blipFill>
          <a:blip r:embed="rId3"/>
          <a:stretch>
            <a:fillRect/>
          </a:stretch>
        </p:blipFill>
        <p:spPr>
          <a:xfrm>
            <a:off x="-3283211" y="3370"/>
            <a:ext cx="27667221" cy="13716964"/>
          </a:xfrm>
          <a:prstGeom prst="rect">
            <a:avLst/>
          </a:prstGeom>
          <a:ln w="12700">
            <a:miter lim="400000"/>
          </a:ln>
        </p:spPr>
      </p:pic>
      <p:sp>
        <p:nvSpPr>
          <p:cNvPr id="853" name="Shape 853"/>
          <p:cNvSpPr/>
          <p:nvPr/>
        </p:nvSpPr>
        <p:spPr>
          <a:xfrm>
            <a:off x="3648728" y="1071391"/>
            <a:ext cx="19427035" cy="2143213"/>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r>
              <a:rPr sz="6600" dirty="0"/>
              <a:t>giving </a:t>
            </a:r>
            <a:r>
              <a:rPr lang="en-GB" sz="6600" dirty="0"/>
              <a:t>corrective </a:t>
            </a:r>
            <a:r>
              <a:rPr sz="6600" dirty="0"/>
              <a:t>feedback</a:t>
            </a:r>
            <a:endParaRPr lang="en-GB" sz="6600" dirty="0"/>
          </a:p>
          <a:p>
            <a:r>
              <a:rPr sz="6600" dirty="0"/>
              <a:t> part </a:t>
            </a:r>
            <a:r>
              <a:rPr lang="en-GB" sz="6600" dirty="0"/>
              <a:t>III</a:t>
            </a:r>
            <a:endParaRPr sz="6600" dirty="0"/>
          </a:p>
        </p:txBody>
      </p:sp>
      <p:sp>
        <p:nvSpPr>
          <p:cNvPr id="854" name="Shape 854"/>
          <p:cNvSpPr/>
          <p:nvPr/>
        </p:nvSpPr>
        <p:spPr>
          <a:xfrm>
            <a:off x="6489933" y="4318782"/>
            <a:ext cx="17081504" cy="7694414"/>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algn="l" defTabSz="1104739">
              <a:defRPr sz="4800" b="1">
                <a:solidFill>
                  <a:srgbClr val="333E47"/>
                </a:solidFill>
                <a:latin typeface="Calibri"/>
                <a:ea typeface="Calibri"/>
                <a:cs typeface="Calibri"/>
                <a:sym typeface="Calibri"/>
              </a:defRPr>
            </a:pPr>
            <a:r>
              <a:rPr sz="5500" b="1" dirty="0">
                <a:solidFill>
                  <a:srgbClr val="333E47"/>
                </a:solidFill>
                <a:latin typeface="Calibri"/>
                <a:ea typeface="Calibri"/>
                <a:cs typeface="Calibri"/>
                <a:sym typeface="Calibri"/>
              </a:rPr>
              <a:t>Prepare </a:t>
            </a:r>
          </a:p>
          <a:p>
            <a:pPr marL="1750646" lvl="2" indent="-486321" algn="l" defTabSz="1104739">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think </a:t>
            </a:r>
            <a:r>
              <a:rPr sz="4000" b="1" dirty="0">
                <a:solidFill>
                  <a:srgbClr val="333E47"/>
                </a:solidFill>
                <a:latin typeface="Calibri"/>
                <a:ea typeface="Calibri"/>
                <a:cs typeface="Calibri"/>
                <a:sym typeface="Calibri"/>
              </a:rPr>
              <a:t>about a person in your life </a:t>
            </a:r>
            <a:r>
              <a:rPr lang="en-GB" sz="4000" b="1" dirty="0">
                <a:solidFill>
                  <a:srgbClr val="333E47"/>
                </a:solidFill>
                <a:latin typeface="Calibri"/>
                <a:ea typeface="Calibri"/>
                <a:cs typeface="Calibri"/>
                <a:sym typeface="Calibri"/>
              </a:rPr>
              <a:t>who</a:t>
            </a:r>
            <a:r>
              <a:rPr sz="4000" b="1" dirty="0">
                <a:solidFill>
                  <a:srgbClr val="333E47"/>
                </a:solidFill>
                <a:latin typeface="Calibri"/>
                <a:ea typeface="Calibri"/>
                <a:cs typeface="Calibri"/>
                <a:sym typeface="Calibri"/>
              </a:rPr>
              <a:t> needs corrective feedback</a:t>
            </a:r>
          </a:p>
          <a:p>
            <a:pPr marL="1750646" lvl="2" indent="-486321" algn="l" defTabSz="1104739">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d</a:t>
            </a:r>
            <a:r>
              <a:rPr sz="4000" b="1" dirty="0">
                <a:solidFill>
                  <a:srgbClr val="333E47"/>
                </a:solidFill>
                <a:latin typeface="Calibri"/>
                <a:ea typeface="Calibri"/>
                <a:cs typeface="Calibri"/>
                <a:sym typeface="Calibri"/>
              </a:rPr>
              <a:t>escribe the situation to another participant</a:t>
            </a:r>
            <a:endParaRPr lang="en-GB" sz="4000" b="1" dirty="0">
              <a:solidFill>
                <a:srgbClr val="333E47"/>
              </a:solidFill>
              <a:latin typeface="Calibri"/>
              <a:ea typeface="Calibri"/>
              <a:cs typeface="Calibri"/>
              <a:sym typeface="Calibri"/>
            </a:endParaRPr>
          </a:p>
          <a:p>
            <a:pPr marL="1750646" lvl="2" indent="-486321" algn="l" defTabSz="1104739">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give </a:t>
            </a:r>
            <a:r>
              <a:rPr sz="4000" b="1" dirty="0">
                <a:solidFill>
                  <a:srgbClr val="333E47"/>
                </a:solidFill>
                <a:latin typeface="Calibri"/>
                <a:ea typeface="Calibri"/>
                <a:cs typeface="Calibri"/>
                <a:sym typeface="Calibri"/>
              </a:rPr>
              <a:t>them enough</a:t>
            </a:r>
            <a:r>
              <a:rPr lang="en-GB" sz="4000" b="1" dirty="0">
                <a:solidFill>
                  <a:srgbClr val="333E47"/>
                </a:solidFill>
                <a:latin typeface="Calibri"/>
                <a:ea typeface="Calibri"/>
                <a:cs typeface="Calibri"/>
                <a:sym typeface="Calibri"/>
              </a:rPr>
              <a:t> </a:t>
            </a:r>
            <a:r>
              <a:rPr sz="4000" b="1" dirty="0">
                <a:solidFill>
                  <a:srgbClr val="333E47"/>
                </a:solidFill>
                <a:latin typeface="Calibri"/>
                <a:ea typeface="Calibri"/>
                <a:cs typeface="Calibri"/>
                <a:sym typeface="Calibri"/>
              </a:rPr>
              <a:t>context </a:t>
            </a:r>
            <a:r>
              <a:rPr lang="en-GB" sz="4000" b="1" dirty="0">
                <a:solidFill>
                  <a:srgbClr val="333E47"/>
                </a:solidFill>
                <a:latin typeface="Calibri"/>
                <a:ea typeface="Calibri"/>
                <a:cs typeface="Calibri"/>
                <a:sym typeface="Calibri"/>
              </a:rPr>
              <a:t>to role </a:t>
            </a:r>
            <a:r>
              <a:rPr sz="4000" b="1" dirty="0">
                <a:solidFill>
                  <a:srgbClr val="333E47"/>
                </a:solidFill>
                <a:latin typeface="Calibri"/>
                <a:ea typeface="Calibri"/>
                <a:cs typeface="Calibri"/>
                <a:sym typeface="Calibri"/>
              </a:rPr>
              <a:t>play that person</a:t>
            </a:r>
          </a:p>
          <a:p>
            <a:pPr marL="197525" lvl="2" indent="711413" algn="l" defTabSz="1104739">
              <a:defRPr sz="4000" b="1">
                <a:solidFill>
                  <a:srgbClr val="333E47"/>
                </a:solidFill>
                <a:latin typeface="Calibri"/>
                <a:ea typeface="Calibri"/>
                <a:cs typeface="Calibri"/>
                <a:sym typeface="Calibri"/>
              </a:defRPr>
            </a:pPr>
            <a:endParaRPr sz="4000" b="1" dirty="0">
              <a:solidFill>
                <a:srgbClr val="333E47"/>
              </a:solidFill>
              <a:latin typeface="Calibri"/>
              <a:ea typeface="Calibri"/>
              <a:cs typeface="Calibri"/>
              <a:sym typeface="Calibri"/>
            </a:endParaRPr>
          </a:p>
          <a:p>
            <a:pPr marL="197525" indent="-197525" algn="l" defTabSz="1104739">
              <a:defRPr sz="4800" b="1">
                <a:solidFill>
                  <a:srgbClr val="333E47"/>
                </a:solidFill>
                <a:latin typeface="Calibri"/>
                <a:ea typeface="Calibri"/>
                <a:cs typeface="Calibri"/>
                <a:sym typeface="Calibri"/>
              </a:defRPr>
            </a:pPr>
            <a:r>
              <a:rPr sz="5500" b="1" dirty="0">
                <a:solidFill>
                  <a:srgbClr val="333E47"/>
                </a:solidFill>
                <a:latin typeface="Calibri"/>
                <a:ea typeface="Calibri"/>
                <a:cs typeface="Calibri"/>
                <a:sym typeface="Calibri"/>
              </a:rPr>
              <a:t>Have a conversation. Ensure that you</a:t>
            </a:r>
            <a:r>
              <a:rPr lang="en-GB" sz="5500" b="1" dirty="0">
                <a:solidFill>
                  <a:srgbClr val="333E47"/>
                </a:solidFill>
                <a:latin typeface="Calibri"/>
                <a:ea typeface="Calibri"/>
                <a:cs typeface="Calibri"/>
                <a:sym typeface="Calibri"/>
              </a:rPr>
              <a:t>:</a:t>
            </a:r>
            <a:endParaRPr sz="5500" b="1" dirty="0">
              <a:solidFill>
                <a:srgbClr val="333E47"/>
              </a:solidFill>
              <a:latin typeface="Calibri"/>
              <a:ea typeface="Calibri"/>
              <a:cs typeface="Calibri"/>
              <a:sym typeface="Calibri"/>
            </a:endParaRPr>
          </a:p>
          <a:p>
            <a:pPr marL="1750646" lvl="2" indent="-486321" algn="l" defTabSz="1104739">
              <a:buSzPct val="75000"/>
              <a:buFontTx/>
              <a:buChar char="•"/>
              <a:defRPr sz="40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establish safety</a:t>
            </a:r>
          </a:p>
          <a:p>
            <a:pPr marL="1750646" lvl="2" indent="-486321" algn="l" defTabSz="1104739">
              <a:buSzPct val="75000"/>
              <a:buFontTx/>
              <a:buChar char="•"/>
              <a:defRPr sz="40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describe specific behaviours, impact and what you want</a:t>
            </a:r>
            <a:r>
              <a:rPr lang="en-GB" sz="4000" b="1" dirty="0">
                <a:solidFill>
                  <a:srgbClr val="333E47"/>
                </a:solidFill>
                <a:latin typeface="Calibri"/>
                <a:ea typeface="Calibri"/>
                <a:cs typeface="Calibri"/>
                <a:sym typeface="Calibri"/>
              </a:rPr>
              <a:t> to</a:t>
            </a:r>
            <a:r>
              <a:rPr sz="4000" b="1" dirty="0">
                <a:solidFill>
                  <a:srgbClr val="333E47"/>
                </a:solidFill>
                <a:latin typeface="Calibri"/>
                <a:ea typeface="Calibri"/>
                <a:cs typeface="Calibri"/>
                <a:sym typeface="Calibri"/>
              </a:rPr>
              <a:t> change</a:t>
            </a:r>
          </a:p>
          <a:p>
            <a:pPr marL="1750646" lvl="2" indent="-486321" algn="l" defTabSz="1104739">
              <a:buSzPct val="75000"/>
              <a:buFontTx/>
              <a:buChar char="•"/>
              <a:defRPr sz="40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coach </a:t>
            </a:r>
            <a:r>
              <a:rPr lang="en-GB" sz="4000" b="1" dirty="0">
                <a:solidFill>
                  <a:srgbClr val="333E47"/>
                </a:solidFill>
                <a:latin typeface="Calibri"/>
                <a:ea typeface="Calibri"/>
                <a:cs typeface="Calibri"/>
                <a:sym typeface="Calibri"/>
              </a:rPr>
              <a:t>them</a:t>
            </a:r>
            <a:r>
              <a:rPr sz="4000" b="1" dirty="0">
                <a:solidFill>
                  <a:srgbClr val="333E47"/>
                </a:solidFill>
                <a:latin typeface="Calibri"/>
                <a:ea typeface="Calibri"/>
                <a:cs typeface="Calibri"/>
                <a:sym typeface="Calibri"/>
              </a:rPr>
              <a:t> to develop </a:t>
            </a:r>
            <a:r>
              <a:rPr lang="en-GB" sz="4000" b="1" dirty="0">
                <a:solidFill>
                  <a:srgbClr val="333E47"/>
                </a:solidFill>
                <a:latin typeface="Calibri"/>
                <a:ea typeface="Calibri"/>
                <a:cs typeface="Calibri"/>
                <a:sym typeface="Calibri"/>
              </a:rPr>
              <a:t>their </a:t>
            </a:r>
            <a:r>
              <a:rPr sz="4000" b="1" dirty="0">
                <a:solidFill>
                  <a:srgbClr val="333E47"/>
                </a:solidFill>
                <a:latin typeface="Calibri"/>
                <a:ea typeface="Calibri"/>
                <a:cs typeface="Calibri"/>
                <a:sym typeface="Calibri"/>
              </a:rPr>
              <a:t>own solutions</a:t>
            </a:r>
          </a:p>
          <a:p>
            <a:pPr marL="1750646" lvl="2" indent="-486321" algn="l" defTabSz="1104739">
              <a:buSzPct val="75000"/>
              <a:buFontTx/>
              <a:buChar char="•"/>
              <a:defRPr sz="40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affirm the relationship</a:t>
            </a:r>
          </a:p>
          <a:p>
            <a:pPr marL="197525" lvl="2" indent="711413" algn="l" defTabSz="1104739">
              <a:defRPr sz="4000" b="1">
                <a:solidFill>
                  <a:srgbClr val="333E47"/>
                </a:solidFill>
                <a:latin typeface="Calibri"/>
                <a:ea typeface="Calibri"/>
                <a:cs typeface="Calibri"/>
                <a:sym typeface="Calibri"/>
              </a:defRPr>
            </a:pPr>
            <a:endParaRPr sz="3600" b="1" dirty="0">
              <a:solidFill>
                <a:srgbClr val="333E47"/>
              </a:solidFill>
              <a:latin typeface="Calibri"/>
              <a:ea typeface="Calibri"/>
              <a:cs typeface="Calibri"/>
              <a:sym typeface="Calibri"/>
            </a:endParaRPr>
          </a:p>
          <a:p>
            <a:pPr algn="l" defTabSz="1104739">
              <a:buClr>
                <a:srgbClr val="000000"/>
              </a:buClr>
              <a:buSzPct val="125000"/>
              <a:defRPr sz="4000">
                <a:solidFill>
                  <a:srgbClr val="333E47"/>
                </a:solidFill>
                <a:latin typeface="Calibri"/>
                <a:ea typeface="Calibri"/>
                <a:cs typeface="Calibri"/>
                <a:sym typeface="Calibri"/>
              </a:defRPr>
            </a:pPr>
            <a:endParaRPr sz="3600" dirty="0">
              <a:solidFill>
                <a:srgbClr val="333E47"/>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30BACAB3-3B51-4CEC-9CD3-061B8441B4A6}"/>
              </a:ext>
            </a:extLst>
          </p:cNvPr>
          <p:cNvSpPr>
            <a:spLocks noGrp="1"/>
          </p:cNvSpPr>
          <p:nvPr>
            <p:ph type="sldNum" sz="quarter" idx="2"/>
          </p:nvPr>
        </p:nvSpPr>
        <p:spPr/>
        <p:txBody>
          <a:bodyPr/>
          <a:lstStyle/>
          <a:p>
            <a:fld id="{86CB4B4D-7CA3-9044-876B-883B54F8677D}" type="slidenum">
              <a:rPr lang="en-US" smtClean="0"/>
              <a:pPr/>
              <a:t>34</a:t>
            </a:fld>
            <a:endParaRPr lang="en-US"/>
          </a:p>
        </p:txBody>
      </p:sp>
      <p:pic>
        <p:nvPicPr>
          <p:cNvPr id="8" name="Picture 7" descr="A close up of a sign&#10;&#10;Description generated with high confidence">
            <a:extLst>
              <a:ext uri="{FF2B5EF4-FFF2-40B4-BE49-F238E27FC236}">
                <a16:creationId xmlns:a16="http://schemas.microsoft.com/office/drawing/2014/main" id="{3AF9B022-7A43-428C-B1FC-2961AC8801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468442" y="-48813"/>
            <a:ext cx="4336526" cy="923543"/>
          </a:xfrm>
          <a:prstGeom prst="rect">
            <a:avLst/>
          </a:prstGeom>
        </p:spPr>
      </p:pic>
    </p:spTree>
    <p:extLst>
      <p:ext uri="{BB962C8B-B14F-4D97-AF65-F5344CB8AC3E}">
        <p14:creationId xmlns:p14="http://schemas.microsoft.com/office/powerpoint/2010/main" val="1879389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4">
                                            <p:txEl>
                                              <p:pRg st="0" end="0"/>
                                            </p:txEl>
                                          </p:spTgt>
                                        </p:tgtEl>
                                        <p:attrNameLst>
                                          <p:attrName>style.visibility</p:attrName>
                                        </p:attrNameLst>
                                      </p:cBhvr>
                                      <p:to>
                                        <p:strVal val="visible"/>
                                      </p:to>
                                    </p:set>
                                    <p:animEffect transition="in" filter="fade">
                                      <p:cBhvr>
                                        <p:cTn id="7" dur="500"/>
                                        <p:tgtEl>
                                          <p:spTgt spid="85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54">
                                            <p:txEl>
                                              <p:pRg st="1" end="1"/>
                                            </p:txEl>
                                          </p:spTgt>
                                        </p:tgtEl>
                                        <p:attrNameLst>
                                          <p:attrName>style.visibility</p:attrName>
                                        </p:attrNameLst>
                                      </p:cBhvr>
                                      <p:to>
                                        <p:strVal val="visible"/>
                                      </p:to>
                                    </p:set>
                                    <p:animEffect transition="in" filter="fade">
                                      <p:cBhvr>
                                        <p:cTn id="10" dur="500"/>
                                        <p:tgtEl>
                                          <p:spTgt spid="85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54">
                                            <p:txEl>
                                              <p:pRg st="2" end="2"/>
                                            </p:txEl>
                                          </p:spTgt>
                                        </p:tgtEl>
                                        <p:attrNameLst>
                                          <p:attrName>style.visibility</p:attrName>
                                        </p:attrNameLst>
                                      </p:cBhvr>
                                      <p:to>
                                        <p:strVal val="visible"/>
                                      </p:to>
                                    </p:set>
                                    <p:animEffect transition="in" filter="fade">
                                      <p:cBhvr>
                                        <p:cTn id="13" dur="500"/>
                                        <p:tgtEl>
                                          <p:spTgt spid="85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54">
                                            <p:txEl>
                                              <p:pRg st="3" end="3"/>
                                            </p:txEl>
                                          </p:spTgt>
                                        </p:tgtEl>
                                        <p:attrNameLst>
                                          <p:attrName>style.visibility</p:attrName>
                                        </p:attrNameLst>
                                      </p:cBhvr>
                                      <p:to>
                                        <p:strVal val="visible"/>
                                      </p:to>
                                    </p:set>
                                    <p:animEffect transition="in" filter="fade">
                                      <p:cBhvr>
                                        <p:cTn id="16" dur="500"/>
                                        <p:tgtEl>
                                          <p:spTgt spid="85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54">
                                            <p:txEl>
                                              <p:pRg st="5" end="5"/>
                                            </p:txEl>
                                          </p:spTgt>
                                        </p:tgtEl>
                                        <p:attrNameLst>
                                          <p:attrName>style.visibility</p:attrName>
                                        </p:attrNameLst>
                                      </p:cBhvr>
                                      <p:to>
                                        <p:strVal val="visible"/>
                                      </p:to>
                                    </p:set>
                                    <p:animEffect transition="in" filter="fade">
                                      <p:cBhvr>
                                        <p:cTn id="21" dur="500"/>
                                        <p:tgtEl>
                                          <p:spTgt spid="85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54">
                                            <p:txEl>
                                              <p:pRg st="6" end="6"/>
                                            </p:txEl>
                                          </p:spTgt>
                                        </p:tgtEl>
                                        <p:attrNameLst>
                                          <p:attrName>style.visibility</p:attrName>
                                        </p:attrNameLst>
                                      </p:cBhvr>
                                      <p:to>
                                        <p:strVal val="visible"/>
                                      </p:to>
                                    </p:set>
                                    <p:animEffect transition="in" filter="fade">
                                      <p:cBhvr>
                                        <p:cTn id="24" dur="500"/>
                                        <p:tgtEl>
                                          <p:spTgt spid="85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54">
                                            <p:txEl>
                                              <p:pRg st="7" end="7"/>
                                            </p:txEl>
                                          </p:spTgt>
                                        </p:tgtEl>
                                        <p:attrNameLst>
                                          <p:attrName>style.visibility</p:attrName>
                                        </p:attrNameLst>
                                      </p:cBhvr>
                                      <p:to>
                                        <p:strVal val="visible"/>
                                      </p:to>
                                    </p:set>
                                    <p:animEffect transition="in" filter="fade">
                                      <p:cBhvr>
                                        <p:cTn id="27" dur="500"/>
                                        <p:tgtEl>
                                          <p:spTgt spid="854">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54">
                                            <p:txEl>
                                              <p:pRg st="8" end="8"/>
                                            </p:txEl>
                                          </p:spTgt>
                                        </p:tgtEl>
                                        <p:attrNameLst>
                                          <p:attrName>style.visibility</p:attrName>
                                        </p:attrNameLst>
                                      </p:cBhvr>
                                      <p:to>
                                        <p:strVal val="visible"/>
                                      </p:to>
                                    </p:set>
                                    <p:animEffect transition="in" filter="fade">
                                      <p:cBhvr>
                                        <p:cTn id="30" dur="500"/>
                                        <p:tgtEl>
                                          <p:spTgt spid="854">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54">
                                            <p:txEl>
                                              <p:pRg st="9" end="9"/>
                                            </p:txEl>
                                          </p:spTgt>
                                        </p:tgtEl>
                                        <p:attrNameLst>
                                          <p:attrName>style.visibility</p:attrName>
                                        </p:attrNameLst>
                                      </p:cBhvr>
                                      <p:to>
                                        <p:strVal val="visible"/>
                                      </p:to>
                                    </p:set>
                                    <p:animEffect transition="in" filter="fade">
                                      <p:cBhvr>
                                        <p:cTn id="33" dur="500"/>
                                        <p:tgtEl>
                                          <p:spTgt spid="85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374"/>
          <p:cNvSpPr/>
          <p:nvPr/>
        </p:nvSpPr>
        <p:spPr>
          <a:xfrm rot="16200000">
            <a:off x="-5698586" y="5655675"/>
            <a:ext cx="13851454" cy="2454235"/>
          </a:xfrm>
          <a:prstGeom prst="rect">
            <a:avLst/>
          </a:prstGeom>
          <a:solidFill>
            <a:srgbClr val="95B3D7"/>
          </a:solidFill>
          <a:ln w="12700">
            <a:miter lim="400000"/>
          </a:ln>
          <a:effectLst>
            <a:outerShdw blurRad="38100" dist="25400" dir="5400000" rotWithShape="0">
              <a:srgbClr val="000000">
                <a:alpha val="35000"/>
              </a:srgbClr>
            </a:outerShdw>
          </a:effectLst>
        </p:spPr>
        <p:txBody>
          <a:bodyPr lIns="55201" tIns="55201" rIns="55201" bIns="55201" anchor="ctr"/>
          <a:lstStyle/>
          <a:p>
            <a:pPr defTabSz="1102688">
              <a:defRPr sz="1800">
                <a:solidFill>
                  <a:srgbClr val="FFFFFF"/>
                </a:solidFill>
              </a:defRPr>
            </a:pPr>
            <a:endParaRPr/>
          </a:p>
        </p:txBody>
      </p:sp>
      <p:sp>
        <p:nvSpPr>
          <p:cNvPr id="495" name="Shape 495"/>
          <p:cNvSpPr>
            <a:spLocks noGrp="1"/>
          </p:cNvSpPr>
          <p:nvPr>
            <p:ph type="sldNum" sz="quarter" idx="4294967295"/>
          </p:nvPr>
        </p:nvSpPr>
        <p:spPr>
          <a:xfrm>
            <a:off x="22833711" y="946974"/>
            <a:ext cx="331101" cy="392155"/>
          </a:xfrm>
          <a:prstGeom prst="rect">
            <a:avLst/>
          </a:prstGeom>
          <a:extLst>
            <a:ext uri="{C572A759-6A51-4108-AA02-DFA0A04FC94B}">
              <ma14:wrappingTextBoxFlag xmlns:ma14="http://schemas.microsoft.com/office/mac/drawingml/2011/main" xmlns="" val="1"/>
            </a:ext>
          </a:extLst>
        </p:spPr>
        <p:txBody>
          <a:bodyPr lIns="0" tIns="0" rIns="0" bIns="0"/>
          <a:lstStyle>
            <a:lvl1pPr algn="r" defTabSz="949798">
              <a:defRPr sz="2500">
                <a:solidFill>
                  <a:srgbClr val="FFFFFF"/>
                </a:solidFill>
                <a:latin typeface="Calibri"/>
                <a:ea typeface="Calibri"/>
                <a:cs typeface="Calibri"/>
                <a:sym typeface="Calibri"/>
              </a:defRPr>
            </a:lvl1pPr>
          </a:lstStyle>
          <a:p>
            <a:fld id="{86CB4B4D-7CA3-9044-876B-883B54F8677D}" type="slidenum">
              <a:rPr/>
              <a:pPr/>
              <a:t>35</a:t>
            </a:fld>
            <a:endParaRPr dirty="0"/>
          </a:p>
        </p:txBody>
      </p:sp>
      <p:sp>
        <p:nvSpPr>
          <p:cNvPr id="497" name="Shape 497"/>
          <p:cNvSpPr/>
          <p:nvPr/>
        </p:nvSpPr>
        <p:spPr>
          <a:xfrm rot="16200000">
            <a:off x="-5049125" y="6513471"/>
            <a:ext cx="12418340" cy="1015663"/>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defTabSz="1107866">
              <a:defRPr sz="5600" b="1" spc="-177">
                <a:solidFill>
                  <a:srgbClr val="FFFFFF"/>
                </a:solidFill>
                <a:latin typeface="Calibri"/>
                <a:ea typeface="Calibri"/>
                <a:cs typeface="Calibri"/>
                <a:sym typeface="Calibri"/>
              </a:defRPr>
            </a:lvl1pPr>
          </a:lstStyle>
          <a:p>
            <a:r>
              <a:rPr sz="6600" dirty="0"/>
              <a:t>how to</a:t>
            </a:r>
            <a:r>
              <a:rPr lang="en-GB" sz="6600" dirty="0"/>
              <a:t> ask for </a:t>
            </a:r>
            <a:r>
              <a:rPr sz="6600" dirty="0"/>
              <a:t>feedback</a:t>
            </a:r>
          </a:p>
        </p:txBody>
      </p:sp>
      <p:pic>
        <p:nvPicPr>
          <p:cNvPr id="498" name="image23.png" descr="image001 copy.png"/>
          <p:cNvPicPr>
            <a:picLocks noChangeAspect="1"/>
          </p:cNvPicPr>
          <p:nvPr/>
        </p:nvPicPr>
        <p:blipFill>
          <a:blip r:embed="rId3"/>
          <a:stretch>
            <a:fillRect/>
          </a:stretch>
        </p:blipFill>
        <p:spPr>
          <a:xfrm>
            <a:off x="22982273" y="12432373"/>
            <a:ext cx="989688" cy="862442"/>
          </a:xfrm>
          <a:prstGeom prst="rect">
            <a:avLst/>
          </a:prstGeom>
          <a:ln w="12700">
            <a:miter lim="400000"/>
          </a:ln>
        </p:spPr>
      </p:pic>
      <p:pic>
        <p:nvPicPr>
          <p:cNvPr id="15" name="Picture 14" descr="AFB-7.jpg"/>
          <p:cNvPicPr>
            <a:picLocks noChangeAspect="1"/>
          </p:cNvPicPr>
          <p:nvPr/>
        </p:nvPicPr>
        <p:blipFill rotWithShape="1">
          <a:blip r:embed="rId4">
            <a:extLst>
              <a:ext uri="{28A0092B-C50C-407E-A947-70E740481C1C}">
                <a14:useLocalDpi xmlns:a14="http://schemas.microsoft.com/office/drawing/2010/main" val="0"/>
              </a:ext>
            </a:extLst>
          </a:blip>
          <a:srcRect l="16038" r="8993" b="29191"/>
          <a:stretch/>
        </p:blipFill>
        <p:spPr>
          <a:xfrm>
            <a:off x="2454260" y="0"/>
            <a:ext cx="21929742" cy="13808520"/>
          </a:xfrm>
          <a:prstGeom prst="rect">
            <a:avLst/>
          </a:prstGeom>
        </p:spPr>
      </p:pic>
      <p:pic>
        <p:nvPicPr>
          <p:cNvPr id="9" name="Picture 8" descr="A close up of a sign&#10;&#10;Description generated with high confidence">
            <a:extLst>
              <a:ext uri="{FF2B5EF4-FFF2-40B4-BE49-F238E27FC236}">
                <a16:creationId xmlns:a16="http://schemas.microsoft.com/office/drawing/2014/main" id="{45D366E5-5DA9-480E-9105-F7E06BC38BA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468442" y="300425"/>
            <a:ext cx="4336526" cy="923543"/>
          </a:xfrm>
          <a:prstGeom prst="rect">
            <a:avLst/>
          </a:prstGeom>
        </p:spPr>
      </p:pic>
    </p:spTree>
    <p:extLst>
      <p:ext uri="{BB962C8B-B14F-4D97-AF65-F5344CB8AC3E}">
        <p14:creationId xmlns:p14="http://schemas.microsoft.com/office/powerpoint/2010/main" val="2625136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95B3D7"/>
        </a:solidFill>
        <a:effectLst/>
      </p:bgPr>
    </p:bg>
    <p:spTree>
      <p:nvGrpSpPr>
        <p:cNvPr id="1" name=""/>
        <p:cNvGrpSpPr/>
        <p:nvPr/>
      </p:nvGrpSpPr>
      <p:grpSpPr>
        <a:xfrm>
          <a:off x="0" y="0"/>
          <a:ext cx="0" cy="0"/>
          <a:chOff x="0" y="0"/>
          <a:chExt cx="0" cy="0"/>
        </a:xfrm>
      </p:grpSpPr>
      <p:sp>
        <p:nvSpPr>
          <p:cNvPr id="814" name="Shape 814"/>
          <p:cNvSpPr/>
          <p:nvPr/>
        </p:nvSpPr>
        <p:spPr>
          <a:xfrm>
            <a:off x="2592779" y="5133608"/>
            <a:ext cx="19198437" cy="1127143"/>
          </a:xfrm>
          <a:prstGeom prst="rect">
            <a:avLst/>
          </a:prstGeom>
          <a:ln w="12700">
            <a:miter lim="400000"/>
          </a:ln>
          <a:extLst>
            <a:ext uri="{C572A759-6A51-4108-AA02-DFA0A04FC94B}">
              <ma14:wrappingTextBoxFlag xmlns:ma14="http://schemas.microsoft.com/office/mac/drawingml/2011/main" xmlns="" val="1"/>
            </a:ext>
          </a:extLst>
        </p:spPr>
        <p:txBody>
          <a:bodyPr wrap="none" lIns="55201" tIns="55201" rIns="55201" bIns="55201">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US" sz="6600" dirty="0"/>
              <a:t>why people avoid giving honest feedback to their boss</a:t>
            </a:r>
          </a:p>
        </p:txBody>
      </p:sp>
      <p:pic>
        <p:nvPicPr>
          <p:cNvPr id="44" name="Picture 43">
            <a:extLst>
              <a:ext uri="{FF2B5EF4-FFF2-40B4-BE49-F238E27FC236}">
                <a16:creationId xmlns:a16="http://schemas.microsoft.com/office/drawing/2014/main" id="{FB9D9C30-26EB-0F43-B98F-240174489F5B}"/>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5F85E6E4-847D-492B-BBE6-7BB73CF73F25}"/>
              </a:ext>
            </a:extLst>
          </p:cNvPr>
          <p:cNvSpPr>
            <a:spLocks noGrp="1"/>
          </p:cNvSpPr>
          <p:nvPr>
            <p:ph type="sldNum" sz="quarter" idx="2"/>
          </p:nvPr>
        </p:nvSpPr>
        <p:spPr/>
        <p:txBody>
          <a:bodyPr/>
          <a:lstStyle/>
          <a:p>
            <a:fld id="{86CB4B4D-7CA3-9044-876B-883B54F8677D}" type="slidenum">
              <a:rPr lang="en-US" smtClean="0"/>
              <a:pPr/>
              <a:t>36</a:t>
            </a:fld>
            <a:endParaRPr lang="en-US"/>
          </a:p>
        </p:txBody>
      </p:sp>
      <p:pic>
        <p:nvPicPr>
          <p:cNvPr id="43" name="Picture 42">
            <a:extLst>
              <a:ext uri="{FF2B5EF4-FFF2-40B4-BE49-F238E27FC236}">
                <a16:creationId xmlns:a16="http://schemas.microsoft.com/office/drawing/2014/main" id="{5BB67B14-CC67-4133-A0EF-825B56482F85}"/>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0642550" y="6260751"/>
            <a:ext cx="3098897" cy="1194497"/>
          </a:xfrm>
          <a:prstGeom prst="rect">
            <a:avLst/>
          </a:prstGeom>
        </p:spPr>
      </p:pic>
    </p:spTree>
    <p:extLst>
      <p:ext uri="{BB962C8B-B14F-4D97-AF65-F5344CB8AC3E}">
        <p14:creationId xmlns:p14="http://schemas.microsoft.com/office/powerpoint/2010/main" val="23135558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95B3D7"/>
        </a:solidFill>
        <a:effectLst/>
      </p:bgPr>
    </p:bg>
    <p:spTree>
      <p:nvGrpSpPr>
        <p:cNvPr id="1" name=""/>
        <p:cNvGrpSpPr/>
        <p:nvPr/>
      </p:nvGrpSpPr>
      <p:grpSpPr>
        <a:xfrm>
          <a:off x="0" y="0"/>
          <a:ext cx="0" cy="0"/>
          <a:chOff x="0" y="0"/>
          <a:chExt cx="0" cy="0"/>
        </a:xfrm>
      </p:grpSpPr>
      <p:sp>
        <p:nvSpPr>
          <p:cNvPr id="5" name="Rectangle 4"/>
          <p:cNvSpPr/>
          <p:nvPr/>
        </p:nvSpPr>
        <p:spPr>
          <a:xfrm>
            <a:off x="1100883" y="3654908"/>
            <a:ext cx="21760084" cy="6543952"/>
          </a:xfrm>
          <a:prstGeom prst="rect">
            <a:avLst/>
          </a:prstGeom>
        </p:spPr>
        <p:txBody>
          <a:bodyPr wrap="square" lIns="110357" tIns="55172" rIns="110357" bIns="55172">
            <a:spAutoFit/>
          </a:bodyPr>
          <a:lstStyle/>
          <a:p>
            <a:pPr marL="914400" indent="-914400" algn="l" defTabSz="1102863" hangingPunct="1">
              <a:spcAft>
                <a:spcPts val="3000"/>
              </a:spcAft>
              <a:buFont typeface="+mj-lt"/>
              <a:buAutoNum type="arabicPeriod"/>
            </a:pPr>
            <a:r>
              <a:rPr lang="en-GB" sz="5300" b="1" kern="1200" dirty="0">
                <a:solidFill>
                  <a:schemeClr val="tx1"/>
                </a:solidFill>
                <a:latin typeface="Calibri"/>
              </a:rPr>
              <a:t>they see their boss as unapproachable or insecure</a:t>
            </a:r>
          </a:p>
          <a:p>
            <a:pPr marL="914400" indent="-914400" algn="l" defTabSz="1102863" hangingPunct="1">
              <a:spcAft>
                <a:spcPts val="3000"/>
              </a:spcAft>
              <a:buFont typeface="+mj-lt"/>
              <a:buAutoNum type="arabicPeriod"/>
            </a:pPr>
            <a:r>
              <a:rPr lang="en-GB" sz="5300" b="1" kern="1200" dirty="0">
                <a:solidFill>
                  <a:schemeClr val="tx1"/>
                </a:solidFill>
                <a:latin typeface="Calibri"/>
              </a:rPr>
              <a:t>they fear the boss will get defensive, blame the messenger and fail to address the problem</a:t>
            </a:r>
          </a:p>
          <a:p>
            <a:pPr marL="914400" indent="-914400" algn="l" defTabSz="1102863" hangingPunct="1">
              <a:spcAft>
                <a:spcPts val="3000"/>
              </a:spcAft>
              <a:buFont typeface="+mj-lt"/>
              <a:buAutoNum type="arabicPeriod"/>
            </a:pPr>
            <a:r>
              <a:rPr lang="en-GB" sz="5300" b="1" kern="1200" dirty="0">
                <a:solidFill>
                  <a:schemeClr val="tx1"/>
                </a:solidFill>
                <a:latin typeface="Calibri"/>
              </a:rPr>
              <a:t>they worry about being perceived as negative and non-collaborative</a:t>
            </a:r>
          </a:p>
          <a:p>
            <a:pPr marL="914400" indent="-914400" algn="l" defTabSz="1102863" hangingPunct="1">
              <a:spcAft>
                <a:spcPts val="3000"/>
              </a:spcAft>
              <a:buFont typeface="+mj-lt"/>
              <a:buAutoNum type="arabicPeriod"/>
            </a:pPr>
            <a:r>
              <a:rPr lang="en-GB" sz="5300" b="1" kern="1200" dirty="0">
                <a:solidFill>
                  <a:schemeClr val="tx1"/>
                </a:solidFill>
              </a:rPr>
              <a:t>they fear the boss might harm their career</a:t>
            </a:r>
            <a:endParaRPr lang="en-GB" sz="5300" b="1" kern="1200" dirty="0">
              <a:solidFill>
                <a:schemeClr val="tx1"/>
              </a:solidFill>
              <a:latin typeface="Calibri"/>
            </a:endParaRPr>
          </a:p>
          <a:p>
            <a:pPr marL="914400" indent="-914400" algn="l" defTabSz="1102863" hangingPunct="1">
              <a:spcAft>
                <a:spcPts val="3000"/>
              </a:spcAft>
              <a:buFont typeface="+mj-lt"/>
              <a:buAutoNum type="arabicPeriod"/>
            </a:pPr>
            <a:r>
              <a:rPr lang="en-GB" sz="5300" b="1" kern="1200" dirty="0">
                <a:solidFill>
                  <a:schemeClr val="tx1"/>
                </a:solidFill>
              </a:rPr>
              <a:t>they don’t see the point – nothing will happen anyway </a:t>
            </a:r>
          </a:p>
        </p:txBody>
      </p:sp>
      <p:sp>
        <p:nvSpPr>
          <p:cNvPr id="6" name="object 2"/>
          <p:cNvSpPr txBox="1">
            <a:spLocks/>
          </p:cNvSpPr>
          <p:nvPr/>
        </p:nvSpPr>
        <p:spPr>
          <a:xfrm>
            <a:off x="1100883" y="749939"/>
            <a:ext cx="22073945" cy="1211422"/>
          </a:xfrm>
          <a:prstGeom prst="rect">
            <a:avLst/>
          </a:prstGeom>
        </p:spPr>
        <p:txBody>
          <a:bodyPr vert="horz" wrap="square" lIns="0" tIns="0" rIns="0" bIns="0" rtlCol="0">
            <a:spAutoFit/>
          </a:bodyPr>
          <a:lstStyle>
            <a:lvl1pPr>
              <a:defRPr b="1">
                <a:latin typeface="+mj-lt"/>
                <a:ea typeface="+mj-ea"/>
                <a:cs typeface="+mj-cs"/>
              </a:defRPr>
            </a:lvl1pPr>
          </a:lstStyle>
          <a:p>
            <a:pPr algn="l" defTabSz="846489" hangingPunct="1">
              <a:lnSpc>
                <a:spcPct val="80000"/>
              </a:lnSpc>
              <a:buSzPct val="75000"/>
              <a:defRPr/>
            </a:pPr>
            <a:r>
              <a:rPr lang="en-GB" sz="9600" kern="1200" spc="-243" dirty="0">
                <a:solidFill>
                  <a:schemeClr val="bg1"/>
                </a:solidFill>
                <a:latin typeface="Calibri"/>
                <a:cs typeface="Calibri"/>
                <a:sym typeface="Calibri"/>
              </a:rPr>
              <a:t>why</a:t>
            </a:r>
            <a:r>
              <a:rPr lang="en-GB" sz="6600" kern="1200" spc="-243" dirty="0">
                <a:solidFill>
                  <a:schemeClr val="tx1"/>
                </a:solidFill>
                <a:latin typeface="Calibri"/>
                <a:cs typeface="Calibri"/>
                <a:sym typeface="Calibri"/>
              </a:rPr>
              <a:t> people avoid giving honest feedback to their boss</a:t>
            </a:r>
          </a:p>
        </p:txBody>
      </p:sp>
      <p:sp>
        <p:nvSpPr>
          <p:cNvPr id="2" name="Slide Number Placeholder 1">
            <a:extLst>
              <a:ext uri="{FF2B5EF4-FFF2-40B4-BE49-F238E27FC236}">
                <a16:creationId xmlns:a16="http://schemas.microsoft.com/office/drawing/2014/main" id="{367E4141-23B0-44F4-89BE-C78CBFE166D3}"/>
              </a:ext>
            </a:extLst>
          </p:cNvPr>
          <p:cNvSpPr>
            <a:spLocks noGrp="1"/>
          </p:cNvSpPr>
          <p:nvPr>
            <p:ph type="sldNum" sz="quarter" idx="12"/>
          </p:nvPr>
        </p:nvSpPr>
        <p:spPr/>
        <p:txBody>
          <a:bodyPr/>
          <a:lstStyle/>
          <a:p>
            <a:fld id="{020925DE-486E-1D44-9755-5F52EDC1D841}" type="slidenum">
              <a:rPr lang="en-GB" noProof="0" smtClean="0"/>
              <a:pPr/>
              <a:t>37</a:t>
            </a:fld>
            <a:endParaRPr lang="en-GB" noProof="0" dirty="0"/>
          </a:p>
        </p:txBody>
      </p:sp>
    </p:spTree>
    <p:extLst>
      <p:ext uri="{BB962C8B-B14F-4D97-AF65-F5344CB8AC3E}">
        <p14:creationId xmlns:p14="http://schemas.microsoft.com/office/powerpoint/2010/main" val="41683173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0CD0B3-5982-53A2-6068-232DF32283A6}"/>
              </a:ext>
            </a:extLst>
          </p:cNvPr>
          <p:cNvPicPr>
            <a:picLocks noChangeAspect="1"/>
          </p:cNvPicPr>
          <p:nvPr/>
        </p:nvPicPr>
        <p:blipFill>
          <a:blip r:embed="rId2"/>
          <a:stretch>
            <a:fillRect/>
          </a:stretch>
        </p:blipFill>
        <p:spPr>
          <a:xfrm>
            <a:off x="4249015" y="0"/>
            <a:ext cx="14759421" cy="13155976"/>
          </a:xfrm>
          <a:prstGeom prst="rect">
            <a:avLst/>
          </a:prstGeom>
        </p:spPr>
      </p:pic>
      <p:sp>
        <p:nvSpPr>
          <p:cNvPr id="6" name="Rectangle: Rounded Corners 5">
            <a:extLst>
              <a:ext uri="{FF2B5EF4-FFF2-40B4-BE49-F238E27FC236}">
                <a16:creationId xmlns:a16="http://schemas.microsoft.com/office/drawing/2014/main" id="{FCBE8DAC-B700-3CF1-76D5-6228545B4C99}"/>
              </a:ext>
            </a:extLst>
          </p:cNvPr>
          <p:cNvSpPr/>
          <p:nvPr/>
        </p:nvSpPr>
        <p:spPr>
          <a:xfrm>
            <a:off x="16015855" y="11748655"/>
            <a:ext cx="2687781" cy="113607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56577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95B3D7"/>
        </a:solidFill>
        <a:effectLst/>
      </p:bgPr>
    </p:bg>
    <p:spTree>
      <p:nvGrpSpPr>
        <p:cNvPr id="1" name=""/>
        <p:cNvGrpSpPr/>
        <p:nvPr/>
      </p:nvGrpSpPr>
      <p:grpSpPr>
        <a:xfrm>
          <a:off x="0" y="0"/>
          <a:ext cx="0" cy="0"/>
          <a:chOff x="0" y="0"/>
          <a:chExt cx="0" cy="0"/>
        </a:xfrm>
      </p:grpSpPr>
      <p:sp>
        <p:nvSpPr>
          <p:cNvPr id="3" name="Rectangle 2"/>
          <p:cNvSpPr/>
          <p:nvPr/>
        </p:nvSpPr>
        <p:spPr>
          <a:xfrm>
            <a:off x="5241945" y="3333372"/>
            <a:ext cx="13807581" cy="2123619"/>
          </a:xfrm>
          <a:prstGeom prst="rect">
            <a:avLst/>
          </a:prstGeom>
        </p:spPr>
        <p:txBody>
          <a:bodyPr wrap="square" lIns="91088" tIns="45535" rIns="91088" bIns="45535">
            <a:spAutoFit/>
          </a:bodyPr>
          <a:lstStyle/>
          <a:p>
            <a:pPr defTabSz="1102863" hangingPunct="1"/>
            <a:r>
              <a:rPr lang="en-GB" sz="6600" b="1" kern="1200" dirty="0">
                <a:solidFill>
                  <a:srgbClr val="263039"/>
                </a:solidFill>
                <a:latin typeface="Calibri"/>
              </a:rPr>
              <a:t>telling your people that you have an open-door policy is </a:t>
            </a:r>
            <a:r>
              <a:rPr lang="en-GB" sz="6600" b="1" kern="1200" dirty="0">
                <a:solidFill>
                  <a:srgbClr val="C6282C"/>
                </a:solidFill>
                <a:latin typeface="Calibri"/>
              </a:rPr>
              <a:t>not</a:t>
            </a:r>
            <a:r>
              <a:rPr lang="en-GB" sz="6600" b="1" kern="1200" dirty="0">
                <a:solidFill>
                  <a:srgbClr val="F62C50"/>
                </a:solidFill>
                <a:latin typeface="Calibri"/>
              </a:rPr>
              <a:t> </a:t>
            </a:r>
            <a:r>
              <a:rPr lang="en-GB" sz="6600" b="1" kern="1200" dirty="0">
                <a:solidFill>
                  <a:srgbClr val="263039"/>
                </a:solidFill>
                <a:latin typeface="Calibri"/>
              </a:rPr>
              <a:t>enough </a:t>
            </a:r>
          </a:p>
        </p:txBody>
      </p:sp>
      <p:sp>
        <p:nvSpPr>
          <p:cNvPr id="2" name="Rectangle 1"/>
          <p:cNvSpPr/>
          <p:nvPr/>
        </p:nvSpPr>
        <p:spPr>
          <a:xfrm>
            <a:off x="6096000" y="5456892"/>
            <a:ext cx="12192000" cy="5170646"/>
          </a:xfrm>
          <a:prstGeom prst="rect">
            <a:avLst/>
          </a:prstGeom>
        </p:spPr>
        <p:txBody>
          <a:bodyPr lIns="91124" tIns="45554" rIns="91124" bIns="45554">
            <a:spAutoFit/>
          </a:bodyPr>
          <a:lstStyle/>
          <a:p>
            <a:pPr defTabSz="1102863" hangingPunct="1"/>
            <a:endParaRPr lang="en-GB" sz="6600" b="1" kern="1200" dirty="0">
              <a:solidFill>
                <a:srgbClr val="263039"/>
              </a:solidFill>
            </a:endParaRPr>
          </a:p>
          <a:p>
            <a:pPr defTabSz="1102863" hangingPunct="1"/>
            <a:r>
              <a:rPr lang="en-GB" sz="6600" b="1" kern="1200" dirty="0">
                <a:solidFill>
                  <a:srgbClr val="263039"/>
                </a:solidFill>
              </a:rPr>
              <a:t>how do you create conditions where your people </a:t>
            </a:r>
            <a:br>
              <a:rPr lang="en-GB" sz="6600" b="1" kern="1200" dirty="0">
                <a:solidFill>
                  <a:srgbClr val="263039"/>
                </a:solidFill>
              </a:rPr>
            </a:br>
            <a:r>
              <a:rPr lang="en-GB" sz="6600" b="1" kern="1200" dirty="0">
                <a:solidFill>
                  <a:srgbClr val="263039"/>
                </a:solidFill>
              </a:rPr>
              <a:t>feel </a:t>
            </a:r>
            <a:r>
              <a:rPr lang="en-GB" sz="6600" b="1" kern="1200" dirty="0">
                <a:solidFill>
                  <a:srgbClr val="C6282C"/>
                </a:solidFill>
              </a:rPr>
              <a:t>truly safe </a:t>
            </a:r>
            <a:r>
              <a:rPr lang="en-GB" sz="6600" b="1" kern="1200" dirty="0">
                <a:solidFill>
                  <a:srgbClr val="263039"/>
                </a:solidFill>
              </a:rPr>
              <a:t>to give you </a:t>
            </a:r>
            <a:br>
              <a:rPr lang="en-GB" sz="6600" b="1" kern="1200" dirty="0">
                <a:solidFill>
                  <a:srgbClr val="263039"/>
                </a:solidFill>
              </a:rPr>
            </a:br>
            <a:r>
              <a:rPr lang="en-GB" sz="6600" b="1" kern="1200" dirty="0">
                <a:solidFill>
                  <a:srgbClr val="263039"/>
                </a:solidFill>
              </a:rPr>
              <a:t>honest feedback? </a:t>
            </a:r>
          </a:p>
        </p:txBody>
      </p:sp>
      <p:pic>
        <p:nvPicPr>
          <p:cNvPr id="7" name="Picture 6">
            <a:extLst>
              <a:ext uri="{FF2B5EF4-FFF2-40B4-BE49-F238E27FC236}">
                <a16:creationId xmlns:a16="http://schemas.microsoft.com/office/drawing/2014/main" id="{78F710E7-8F61-0043-9E6F-442FE123CE96}"/>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4" name="Slide Number Placeholder 3">
            <a:extLst>
              <a:ext uri="{FF2B5EF4-FFF2-40B4-BE49-F238E27FC236}">
                <a16:creationId xmlns:a16="http://schemas.microsoft.com/office/drawing/2014/main" id="{07D65040-3319-4341-97FD-476C77DD69B8}"/>
              </a:ext>
            </a:extLst>
          </p:cNvPr>
          <p:cNvSpPr>
            <a:spLocks noGrp="1"/>
          </p:cNvSpPr>
          <p:nvPr>
            <p:ph type="sldNum" sz="quarter" idx="12"/>
          </p:nvPr>
        </p:nvSpPr>
        <p:spPr/>
        <p:txBody>
          <a:bodyPr/>
          <a:lstStyle/>
          <a:p>
            <a:fld id="{020925DE-486E-1D44-9755-5F52EDC1D841}" type="slidenum">
              <a:rPr lang="en-GB" noProof="0" smtClean="0"/>
              <a:pPr/>
              <a:t>39</a:t>
            </a:fld>
            <a:endParaRPr lang="en-GB" noProof="0" dirty="0"/>
          </a:p>
        </p:txBody>
      </p:sp>
    </p:spTree>
    <p:extLst>
      <p:ext uri="{BB962C8B-B14F-4D97-AF65-F5344CB8AC3E}">
        <p14:creationId xmlns:p14="http://schemas.microsoft.com/office/powerpoint/2010/main" val="129396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esearch - impact of frequent feedback">
            <a:extLst>
              <a:ext uri="{FF2B5EF4-FFF2-40B4-BE49-F238E27FC236}">
                <a16:creationId xmlns:a16="http://schemas.microsoft.com/office/drawing/2014/main" id="{1072CDBD-C96C-7F42-F718-C318357158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473" y="1025236"/>
            <a:ext cx="23275637" cy="11637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2640026"/>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35" name="Shape 374"/>
          <p:cNvSpPr/>
          <p:nvPr/>
        </p:nvSpPr>
        <p:spPr>
          <a:xfrm rot="16200000">
            <a:off x="5266288" y="-5309149"/>
            <a:ext cx="13851454" cy="24383977"/>
          </a:xfrm>
          <a:prstGeom prst="rect">
            <a:avLst/>
          </a:prstGeom>
          <a:solidFill>
            <a:schemeClr val="accent1">
              <a:lumMod val="60000"/>
              <a:lumOff val="40000"/>
            </a:schemeClr>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grpSp>
        <p:nvGrpSpPr>
          <p:cNvPr id="617" name="Group 617"/>
          <p:cNvGrpSpPr/>
          <p:nvPr/>
        </p:nvGrpSpPr>
        <p:grpSpPr>
          <a:xfrm>
            <a:off x="5479145" y="4945307"/>
            <a:ext cx="4381254" cy="3910099"/>
            <a:chOff x="-1" y="1270169"/>
            <a:chExt cx="4381252" cy="3910095"/>
          </a:xfrm>
        </p:grpSpPr>
        <p:sp>
          <p:nvSpPr>
            <p:cNvPr id="611" name="Shape 611"/>
            <p:cNvSpPr/>
            <p:nvPr/>
          </p:nvSpPr>
          <p:spPr>
            <a:xfrm flipV="1">
              <a:off x="-1" y="3136969"/>
              <a:ext cx="2492692"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15" name="Shape 615"/>
            <p:cNvSpPr/>
            <p:nvPr/>
          </p:nvSpPr>
          <p:spPr>
            <a:xfrm>
              <a:off x="4195659" y="1270169"/>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sp>
        <p:nvSpPr>
          <p:cNvPr id="36" name="Shape 834"/>
          <p:cNvSpPr/>
          <p:nvPr/>
        </p:nvSpPr>
        <p:spPr>
          <a:xfrm>
            <a:off x="11228057" y="6770471"/>
            <a:ext cx="2434889" cy="2072224"/>
          </a:xfrm>
          <a:prstGeom prst="line">
            <a:avLst/>
          </a:prstGeom>
          <a:noFill/>
          <a:ln w="88900" cap="flat">
            <a:solidFill>
              <a:srgbClr val="DFDFDF"/>
            </a:solidFill>
            <a:prstDash val="solid"/>
            <a:round/>
          </a:ln>
          <a:effectLst/>
        </p:spPr>
        <p:txBody>
          <a:bodyPr wrap="square" lIns="55248" tIns="55248" rIns="55248" bIns="55248"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599" name="Shape 599"/>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4" name="Shape 604"/>
          <p:cNvSpPr/>
          <p:nvPr/>
        </p:nvSpPr>
        <p:spPr>
          <a:xfrm>
            <a:off x="7520193"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6" name="Shape 606"/>
          <p:cNvSpPr/>
          <p:nvPr/>
        </p:nvSpPr>
        <p:spPr>
          <a:xfrm>
            <a:off x="1491535" y="945262"/>
            <a:ext cx="3738010" cy="1127191"/>
          </a:xfrm>
          <a:prstGeom prst="rect">
            <a:avLst/>
          </a:prstGeom>
          <a:ln w="12700">
            <a:miter lim="400000"/>
          </a:ln>
          <a:extLst>
            <a:ext uri="{C572A759-6A51-4108-AA02-DFA0A04FC94B}">
              <ma14:wrappingTextBoxFlag xmlns:ma14="http://schemas.microsoft.com/office/mac/drawingml/2011/main" xmlns="" val="1"/>
            </a:ext>
          </a:extLst>
        </p:spPr>
        <p:txBody>
          <a:bodyPr wrap="none" lIns="55225" tIns="55225" rIns="55225" bIns="55225">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GB" sz="6600" dirty="0">
                <a:solidFill>
                  <a:srgbClr val="2D3E50"/>
                </a:solidFill>
              </a:rPr>
              <a:t>1</a:t>
            </a:r>
            <a:r>
              <a:rPr sz="6600" dirty="0">
                <a:solidFill>
                  <a:srgbClr val="2D3E50"/>
                </a:solidFill>
              </a:rPr>
              <a:t>. </a:t>
            </a:r>
            <a:r>
              <a:rPr lang="en-GB" sz="6600" dirty="0">
                <a:solidFill>
                  <a:srgbClr val="2D3E50"/>
                </a:solidFill>
              </a:rPr>
              <a:t>prepare</a:t>
            </a:r>
            <a:endParaRPr sz="6600" dirty="0">
              <a:solidFill>
                <a:srgbClr val="2D3E50"/>
              </a:solidFill>
            </a:endParaRPr>
          </a:p>
        </p:txBody>
      </p:sp>
      <p:sp>
        <p:nvSpPr>
          <p:cNvPr id="609" name="Shape 609"/>
          <p:cNvSpPr/>
          <p:nvPr/>
        </p:nvSpPr>
        <p:spPr>
          <a:xfrm>
            <a:off x="7003652" y="2346977"/>
            <a:ext cx="10897312" cy="6953564"/>
          </a:xfrm>
          <a:prstGeom prst="roundRect">
            <a:avLst>
              <a:gd name="adj" fmla="val 3138"/>
            </a:avLst>
          </a:prstGeom>
          <a:solidFill>
            <a:srgbClr val="FFFFFF"/>
          </a:solidFill>
          <a:ln w="12700">
            <a:miter lim="400000"/>
          </a:ln>
          <a:effectLst>
            <a:outerShdw blurRad="38100" dist="25400" dir="5400000" rotWithShape="0">
              <a:srgbClr val="000000">
                <a:alpha val="41496"/>
              </a:srgbClr>
            </a:outerShdw>
          </a:effectLst>
        </p:spPr>
        <p:txBody>
          <a:bodyPr lIns="50598" tIns="50598" rIns="50598" bIns="50598" anchor="ctr"/>
          <a:lstStyle/>
          <a:p>
            <a:pPr>
              <a:defRPr sz="3200">
                <a:solidFill>
                  <a:srgbClr val="FAC803"/>
                </a:solidFill>
              </a:defRPr>
            </a:pPr>
            <a:endParaRPr sz="3200">
              <a:solidFill>
                <a:srgbClr val="FAC803"/>
              </a:solidFill>
              <a:latin typeface="Helvetica Light"/>
              <a:ea typeface="Helvetica Light"/>
              <a:cs typeface="Helvetica Light"/>
            </a:endParaRPr>
          </a:p>
        </p:txBody>
      </p:sp>
      <p:sp>
        <p:nvSpPr>
          <p:cNvPr id="610" name="Shape 610"/>
          <p:cNvSpPr/>
          <p:nvPr/>
        </p:nvSpPr>
        <p:spPr>
          <a:xfrm>
            <a:off x="7898395" y="3746361"/>
            <a:ext cx="9648376" cy="523220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610" indent="-197610" algn="l" defTabSz="1105200">
              <a:defRPr sz="49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Think of a specific </a:t>
            </a:r>
            <a:r>
              <a:rPr lang="en-GB" sz="5500" b="1" dirty="0">
                <a:solidFill>
                  <a:srgbClr val="FF0000"/>
                </a:solidFill>
                <a:latin typeface="Calibri"/>
                <a:ea typeface="Calibri"/>
                <a:cs typeface="Calibri"/>
                <a:sym typeface="Calibri"/>
              </a:rPr>
              <a:t>behaviour</a:t>
            </a:r>
            <a:r>
              <a:rPr lang="en-GB" sz="5500" b="1" dirty="0">
                <a:solidFill>
                  <a:srgbClr val="333E47"/>
                </a:solidFill>
                <a:latin typeface="Calibri"/>
                <a:ea typeface="Calibri"/>
                <a:cs typeface="Calibri"/>
                <a:sym typeface="Calibri"/>
              </a:rPr>
              <a:t> </a:t>
            </a:r>
            <a:br>
              <a:rPr lang="en-GB" sz="5500" b="1" dirty="0">
                <a:solidFill>
                  <a:srgbClr val="333E47"/>
                </a:solidFill>
                <a:latin typeface="Calibri"/>
                <a:ea typeface="Calibri"/>
                <a:cs typeface="Calibri"/>
                <a:sym typeface="Calibri"/>
              </a:rPr>
            </a:br>
            <a:r>
              <a:rPr lang="en-GB" sz="5500" b="1" dirty="0">
                <a:solidFill>
                  <a:srgbClr val="333E47"/>
                </a:solidFill>
                <a:latin typeface="Calibri"/>
                <a:ea typeface="Calibri"/>
                <a:cs typeface="Calibri"/>
                <a:sym typeface="Calibri"/>
              </a:rPr>
              <a:t>or a </a:t>
            </a:r>
            <a:r>
              <a:rPr lang="en-GB" sz="5500" dirty="0">
                <a:solidFill>
                  <a:srgbClr val="FF0000"/>
                </a:solidFill>
                <a:latin typeface="Calibri"/>
                <a:ea typeface="Calibri"/>
                <a:cs typeface="Calibri"/>
                <a:sym typeface="Calibri"/>
              </a:rPr>
              <a:t>project</a:t>
            </a:r>
            <a:endParaRPr lang="en-GB" sz="4000" dirty="0">
              <a:solidFill>
                <a:srgbClr val="FF0000"/>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000" b="1" dirty="0">
              <a:solidFill>
                <a:srgbClr val="333E47"/>
              </a:solidFill>
              <a:latin typeface="Calibri"/>
              <a:ea typeface="Calibri"/>
              <a:cs typeface="Calibri"/>
              <a:sym typeface="Calibri"/>
            </a:endParaRPr>
          </a:p>
          <a:p>
            <a:pPr marL="197610" indent="-197610" algn="l" defTabSz="1105200">
              <a:defRPr sz="4900" b="1">
                <a:solidFill>
                  <a:srgbClr val="333E47"/>
                </a:solidFill>
                <a:latin typeface="Calibri"/>
                <a:ea typeface="Calibri"/>
                <a:cs typeface="Calibri"/>
                <a:sym typeface="Calibri"/>
              </a:defRPr>
            </a:pPr>
            <a:r>
              <a:rPr lang="en-GB" sz="5500" b="1" dirty="0">
                <a:solidFill>
                  <a:srgbClr val="333E47"/>
                </a:solidFill>
                <a:latin typeface="Calibri"/>
                <a:ea typeface="Calibri"/>
                <a:cs typeface="Calibri"/>
                <a:sym typeface="Calibri"/>
              </a:rPr>
              <a:t>Ask yourself: “Why do I </a:t>
            </a:r>
            <a:r>
              <a:rPr lang="en-GB" sz="5500" b="1" dirty="0">
                <a:solidFill>
                  <a:srgbClr val="FF0000"/>
                </a:solidFill>
                <a:latin typeface="Calibri"/>
                <a:ea typeface="Calibri"/>
                <a:cs typeface="Calibri"/>
                <a:sym typeface="Calibri"/>
              </a:rPr>
              <a:t>really</a:t>
            </a:r>
            <a:r>
              <a:rPr lang="en-GB" sz="5500" b="1" dirty="0">
                <a:solidFill>
                  <a:srgbClr val="333E47"/>
                </a:solidFill>
                <a:latin typeface="Calibri"/>
                <a:ea typeface="Calibri"/>
                <a:cs typeface="Calibri"/>
                <a:sym typeface="Calibri"/>
              </a:rPr>
              <a:t> want to get this feedback?”</a:t>
            </a:r>
            <a:endParaRPr lang="en-GB" sz="4000" b="1" dirty="0">
              <a:solidFill>
                <a:srgbClr val="F42D4F"/>
              </a:solidFill>
              <a:latin typeface="Calibri"/>
              <a:ea typeface="Calibri"/>
              <a:cs typeface="Calibri"/>
              <a:sym typeface="Calibri"/>
            </a:endParaRPr>
          </a:p>
          <a:p>
            <a:pPr marL="197610" indent="-197610" algn="l" defTabSz="1105200">
              <a:defRPr sz="4000">
                <a:solidFill>
                  <a:srgbClr val="333E47"/>
                </a:solidFill>
                <a:latin typeface="Calibri"/>
                <a:ea typeface="Calibri"/>
                <a:cs typeface="Calibri"/>
                <a:sym typeface="Calibri"/>
              </a:defRPr>
            </a:pPr>
            <a:endParaRPr lang="en-GB" sz="4000" dirty="0">
              <a:solidFill>
                <a:srgbClr val="333E47"/>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000" b="1" dirty="0">
              <a:solidFill>
                <a:srgbClr val="333E47"/>
              </a:solidFill>
              <a:latin typeface="Calibri"/>
              <a:ea typeface="Calibri"/>
              <a:cs typeface="Calibri"/>
              <a:sym typeface="Calibri"/>
            </a:endParaRPr>
          </a:p>
        </p:txBody>
      </p:sp>
      <p:grpSp>
        <p:nvGrpSpPr>
          <p:cNvPr id="627" name="Group 627"/>
          <p:cNvGrpSpPr/>
          <p:nvPr/>
        </p:nvGrpSpPr>
        <p:grpSpPr>
          <a:xfrm>
            <a:off x="2324451" y="8080752"/>
            <a:ext cx="3763084" cy="3763084"/>
            <a:chOff x="0" y="0"/>
            <a:chExt cx="3763081" cy="3763082"/>
          </a:xfrm>
        </p:grpSpPr>
        <p:sp>
          <p:nvSpPr>
            <p:cNvPr id="622" name="Shape 622"/>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625" name="Group 625"/>
            <p:cNvGrpSpPr/>
            <p:nvPr/>
          </p:nvGrpSpPr>
          <p:grpSpPr>
            <a:xfrm>
              <a:off x="264043" y="1091338"/>
              <a:ext cx="3200392" cy="1495838"/>
              <a:chOff x="0" y="117652"/>
              <a:chExt cx="3200391" cy="1495837"/>
            </a:xfrm>
          </p:grpSpPr>
          <p:sp>
            <p:nvSpPr>
              <p:cNvPr id="623" name="Shape 623"/>
              <p:cNvSpPr/>
              <p:nvPr/>
            </p:nvSpPr>
            <p:spPr>
              <a:xfrm>
                <a:off x="0" y="1100529"/>
                <a:ext cx="3200391" cy="51296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624" name="Shape 62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pic>
          <p:nvPicPr>
            <p:cNvPr id="626" name="Screen Shot 2016-11-19 at 17.43.56.png"/>
            <p:cNvPicPr>
              <a:picLocks noChangeAspect="1"/>
            </p:cNvPicPr>
            <p:nvPr/>
          </p:nvPicPr>
          <p:blipFill>
            <a:blip r:embed="rId3"/>
            <a:stretch>
              <a:fillRect/>
            </a:stretch>
          </p:blipFill>
          <p:spPr>
            <a:xfrm>
              <a:off x="1492808" y="897811"/>
              <a:ext cx="753031" cy="836701"/>
            </a:xfrm>
            <a:prstGeom prst="rect">
              <a:avLst/>
            </a:prstGeom>
            <a:ln w="12700" cap="flat">
              <a:noFill/>
              <a:miter lim="400000"/>
            </a:ln>
            <a:effectLst/>
          </p:spPr>
        </p:pic>
      </p:grpSp>
      <p:pic>
        <p:nvPicPr>
          <p:cNvPr id="31" name="Picture 30">
            <a:extLst>
              <a:ext uri="{FF2B5EF4-FFF2-40B4-BE49-F238E27FC236}">
                <a16:creationId xmlns:a16="http://schemas.microsoft.com/office/drawing/2014/main" id="{ABA0C6E9-F6C2-9E4E-9EFD-BD86151E6B00}"/>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A96B79C4-BC92-4449-9611-C04A6DBE3EEF}"/>
              </a:ext>
            </a:extLst>
          </p:cNvPr>
          <p:cNvSpPr>
            <a:spLocks noGrp="1"/>
          </p:cNvSpPr>
          <p:nvPr>
            <p:ph type="sldNum" sz="quarter" idx="2"/>
          </p:nvPr>
        </p:nvSpPr>
        <p:spPr/>
        <p:txBody>
          <a:bodyPr/>
          <a:lstStyle/>
          <a:p>
            <a:fld id="{86CB4B4D-7CA3-9044-876B-883B54F8677D}" type="slidenum">
              <a:rPr lang="en-US" smtClean="0"/>
              <a:pPr/>
              <a:t>40</a:t>
            </a:fld>
            <a:endParaRPr lang="en-US"/>
          </a:p>
        </p:txBody>
      </p:sp>
    </p:spTree>
    <p:extLst>
      <p:ext uri="{BB962C8B-B14F-4D97-AF65-F5344CB8AC3E}">
        <p14:creationId xmlns:p14="http://schemas.microsoft.com/office/powerpoint/2010/main" val="16830728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Effect transition="in" filter="fade">
                                      <p:cBhvr>
                                        <p:cTn id="7" dur="500"/>
                                        <p:tgtEl>
                                          <p:spTgt spid="6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0">
                                            <p:txEl>
                                              <p:pRg st="2" end="2"/>
                                            </p:txEl>
                                          </p:spTgt>
                                        </p:tgtEl>
                                        <p:attrNameLst>
                                          <p:attrName>style.visibility</p:attrName>
                                        </p:attrNameLst>
                                      </p:cBhvr>
                                      <p:to>
                                        <p:strVal val="visible"/>
                                      </p:to>
                                    </p:set>
                                    <p:animEffect transition="in" filter="fade">
                                      <p:cBhvr>
                                        <p:cTn id="12" dur="500"/>
                                        <p:tgtEl>
                                          <p:spTgt spid="6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 name="Shape 779"/>
          <p:cNvSpPr/>
          <p:nvPr/>
        </p:nvSpPr>
        <p:spPr>
          <a:xfrm>
            <a:off x="0" y="0"/>
            <a:ext cx="24676670" cy="13723706"/>
          </a:xfrm>
          <a:prstGeom prst="rect">
            <a:avLst/>
          </a:prstGeom>
          <a:solidFill>
            <a:srgbClr val="000000"/>
          </a:solidFill>
          <a:ln w="12700">
            <a:miter lim="400000"/>
          </a:ln>
          <a:effectLst>
            <a:outerShdw blurRad="38100" dist="23000" dir="5400000" rotWithShape="0">
              <a:srgbClr val="000000">
                <a:alpha val="35000"/>
              </a:srgbClr>
            </a:outerShdw>
          </a:effectLst>
        </p:spPr>
        <p:txBody>
          <a:bodyPr lIns="55225" tIns="55228" rIns="55225" bIns="55228" anchor="ctr"/>
          <a:lstStyle/>
          <a:p>
            <a:pPr defTabSz="1102953">
              <a:defRPr>
                <a:solidFill>
                  <a:srgbClr val="FFFFFF"/>
                </a:solidFill>
              </a:defRPr>
            </a:pPr>
            <a:endParaRPr sz="1900" dirty="0">
              <a:solidFill>
                <a:srgbClr val="FFFFFF"/>
              </a:solidFill>
              <a:latin typeface="Calibri"/>
              <a:ea typeface="Calibri"/>
              <a:cs typeface="Calibri"/>
              <a:sym typeface="Calibri"/>
            </a:endParaRPr>
          </a:p>
        </p:txBody>
      </p:sp>
      <p:sp>
        <p:nvSpPr>
          <p:cNvPr id="782" name="Shape 782"/>
          <p:cNvSpPr/>
          <p:nvPr/>
        </p:nvSpPr>
        <p:spPr>
          <a:xfrm>
            <a:off x="2691532" y="11339920"/>
            <a:ext cx="14988223" cy="492444"/>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l" defTabSz="1102953">
              <a:defRPr>
                <a:solidFill>
                  <a:srgbClr val="FFFFFF"/>
                </a:solidFill>
              </a:defRPr>
            </a:pPr>
            <a:r>
              <a:rPr lang="en-GB" sz="3200" dirty="0">
                <a:solidFill>
                  <a:srgbClr val="D9D9D9"/>
                </a:solidFill>
                <a:latin typeface="Calibri"/>
                <a:ea typeface="Calibri"/>
                <a:cs typeface="Calibri"/>
                <a:sym typeface="Calibri"/>
              </a:rPr>
              <a:t>Source: a</a:t>
            </a:r>
            <a:r>
              <a:rPr lang="en-US" sz="3200" dirty="0">
                <a:solidFill>
                  <a:srgbClr val="D9D9D9"/>
                </a:solidFill>
                <a:latin typeface="Calibri"/>
                <a:ea typeface="Calibri"/>
                <a:cs typeface="Calibri"/>
                <a:sym typeface="Calibri"/>
              </a:rPr>
              <a:t>adapted</a:t>
            </a:r>
            <a:r>
              <a:rPr sz="3200" dirty="0">
                <a:solidFill>
                  <a:srgbClr val="D9D9D9"/>
                </a:solidFill>
                <a:latin typeface="Calibri"/>
                <a:ea typeface="Calibri"/>
                <a:cs typeface="Calibri"/>
                <a:sym typeface="Calibri"/>
              </a:rPr>
              <a:t> from</a:t>
            </a:r>
            <a:r>
              <a:rPr lang="en-US" sz="3200" dirty="0">
                <a:solidFill>
                  <a:srgbClr val="D9D9D9"/>
                </a:solidFill>
                <a:latin typeface="Calibri"/>
                <a:ea typeface="Calibri"/>
                <a:cs typeface="Calibri"/>
                <a:sym typeface="Calibri"/>
              </a:rPr>
              <a:t> </a:t>
            </a:r>
            <a:r>
              <a:rPr sz="3200" dirty="0">
                <a:solidFill>
                  <a:srgbClr val="D9D9D9"/>
                </a:solidFill>
                <a:latin typeface="Calibri"/>
                <a:ea typeface="Calibri"/>
                <a:cs typeface="Calibri"/>
                <a:sym typeface="Calibri"/>
              </a:rPr>
              <a:t>“Your Brain at Work”, </a:t>
            </a:r>
            <a:r>
              <a:rPr lang="en-GB" sz="3200" dirty="0">
                <a:solidFill>
                  <a:srgbClr val="D9D9D9"/>
                </a:solidFill>
                <a:latin typeface="Calibri"/>
                <a:ea typeface="Calibri"/>
                <a:cs typeface="Calibri"/>
                <a:sym typeface="Calibri"/>
              </a:rPr>
              <a:t>David Rock, </a:t>
            </a:r>
            <a:r>
              <a:rPr sz="3200" dirty="0">
                <a:solidFill>
                  <a:srgbClr val="D9D9D9"/>
                </a:solidFill>
                <a:latin typeface="Calibri"/>
                <a:ea typeface="Calibri"/>
                <a:cs typeface="Calibri"/>
                <a:sym typeface="Calibri"/>
              </a:rPr>
              <a:t>Harper Business, 2009</a:t>
            </a:r>
          </a:p>
        </p:txBody>
      </p:sp>
      <p:sp>
        <p:nvSpPr>
          <p:cNvPr id="783" name="Shape 783"/>
          <p:cNvSpPr/>
          <p:nvPr/>
        </p:nvSpPr>
        <p:spPr>
          <a:xfrm>
            <a:off x="2786449" y="2961245"/>
            <a:ext cx="2583437" cy="11951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400" b="1">
                <a:solidFill>
                  <a:srgbClr val="996633"/>
                </a:solidFill>
              </a:defRPr>
            </a:pPr>
            <a:r>
              <a:rPr sz="7800" b="1" dirty="0">
                <a:solidFill>
                  <a:srgbClr val="42B9C2"/>
                </a:solidFill>
                <a:latin typeface="Calibri"/>
                <a:ea typeface="Calibri"/>
                <a:cs typeface="Calibri"/>
                <a:sym typeface="Calibri"/>
              </a:rPr>
              <a:t>S</a:t>
            </a:r>
            <a:r>
              <a:rPr sz="7800" b="1" dirty="0">
                <a:solidFill>
                  <a:srgbClr val="FFFFFF"/>
                </a:solidFill>
                <a:latin typeface="Calibri"/>
                <a:ea typeface="Calibri"/>
                <a:cs typeface="Calibri"/>
                <a:sym typeface="Calibri"/>
              </a:rPr>
              <a:t>tatus</a:t>
            </a:r>
          </a:p>
        </p:txBody>
      </p:sp>
      <p:sp>
        <p:nvSpPr>
          <p:cNvPr id="786" name="Shape 786"/>
          <p:cNvSpPr/>
          <p:nvPr/>
        </p:nvSpPr>
        <p:spPr>
          <a:xfrm>
            <a:off x="2713497" y="4479954"/>
            <a:ext cx="3754081"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C</a:t>
            </a:r>
            <a:r>
              <a:rPr sz="7600" b="1" dirty="0">
                <a:solidFill>
                  <a:srgbClr val="FFFFFF"/>
                </a:solidFill>
                <a:latin typeface="Calibri"/>
                <a:ea typeface="Calibri"/>
                <a:cs typeface="Calibri"/>
                <a:sym typeface="Calibri"/>
              </a:rPr>
              <a:t>ertainty</a:t>
            </a:r>
          </a:p>
        </p:txBody>
      </p:sp>
      <p:sp>
        <p:nvSpPr>
          <p:cNvPr id="789" name="Shape 789"/>
          <p:cNvSpPr/>
          <p:nvPr/>
        </p:nvSpPr>
        <p:spPr>
          <a:xfrm>
            <a:off x="2725254" y="5981660"/>
            <a:ext cx="4300016"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A</a:t>
            </a:r>
            <a:r>
              <a:rPr sz="7600" b="1" dirty="0">
                <a:solidFill>
                  <a:srgbClr val="FFFFFF"/>
                </a:solidFill>
                <a:latin typeface="Calibri"/>
                <a:ea typeface="Calibri"/>
                <a:cs typeface="Calibri"/>
                <a:sym typeface="Calibri"/>
              </a:rPr>
              <a:t>utonomy</a:t>
            </a:r>
          </a:p>
        </p:txBody>
      </p:sp>
      <p:sp>
        <p:nvSpPr>
          <p:cNvPr id="792" name="Shape 792"/>
          <p:cNvSpPr/>
          <p:nvPr/>
        </p:nvSpPr>
        <p:spPr>
          <a:xfrm>
            <a:off x="2704946" y="7483371"/>
            <a:ext cx="4929204"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R</a:t>
            </a:r>
            <a:r>
              <a:rPr sz="7600" b="1" dirty="0">
                <a:solidFill>
                  <a:srgbClr val="FFFFFF"/>
                </a:solidFill>
                <a:latin typeface="Calibri"/>
                <a:ea typeface="Calibri"/>
                <a:cs typeface="Calibri"/>
                <a:sym typeface="Calibri"/>
              </a:rPr>
              <a:t>elatedness</a:t>
            </a:r>
          </a:p>
        </p:txBody>
      </p:sp>
      <p:sp>
        <p:nvSpPr>
          <p:cNvPr id="795" name="Shape 795"/>
          <p:cNvSpPr/>
          <p:nvPr/>
        </p:nvSpPr>
        <p:spPr>
          <a:xfrm>
            <a:off x="2698760" y="8985083"/>
            <a:ext cx="3323457" cy="11764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p>
            <a:pPr algn="l" defTabSz="1102953">
              <a:defRPr sz="6300" b="1">
                <a:solidFill>
                  <a:srgbClr val="996633"/>
                </a:solidFill>
              </a:defRPr>
            </a:pPr>
            <a:r>
              <a:rPr sz="7600" b="1" dirty="0">
                <a:solidFill>
                  <a:srgbClr val="42B9C2"/>
                </a:solidFill>
                <a:latin typeface="Calibri"/>
                <a:ea typeface="Calibri"/>
                <a:cs typeface="Calibri"/>
                <a:sym typeface="Calibri"/>
              </a:rPr>
              <a:t>F</a:t>
            </a:r>
            <a:r>
              <a:rPr sz="7600" b="1" dirty="0">
                <a:solidFill>
                  <a:srgbClr val="FFFFFF"/>
                </a:solidFill>
                <a:latin typeface="Calibri"/>
                <a:ea typeface="Calibri"/>
                <a:cs typeface="Calibri"/>
                <a:sym typeface="Calibri"/>
              </a:rPr>
              <a:t>airness</a:t>
            </a:r>
          </a:p>
        </p:txBody>
      </p:sp>
      <p:sp>
        <p:nvSpPr>
          <p:cNvPr id="798" name="Shape 798"/>
          <p:cNvSpPr/>
          <p:nvPr/>
        </p:nvSpPr>
        <p:spPr>
          <a:xfrm>
            <a:off x="1167855" y="683213"/>
            <a:ext cx="23256243" cy="2031325"/>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indent="53289">
              <a:defRPr sz="5900" b="1">
                <a:solidFill>
                  <a:srgbClr val="FFFFFF"/>
                </a:solidFill>
              </a:defRPr>
            </a:lvl1pPr>
          </a:lstStyle>
          <a:p>
            <a:pPr algn="l" defTabSz="1102953"/>
            <a:r>
              <a:rPr lang="en-GB" sz="6600" dirty="0">
                <a:latin typeface="Calibri"/>
                <a:ea typeface="Calibri"/>
                <a:cs typeface="Calibri"/>
                <a:sym typeface="Calibri"/>
              </a:rPr>
              <a:t>When you ask for feedback from your team, </a:t>
            </a:r>
          </a:p>
          <a:p>
            <a:pPr algn="l" defTabSz="1102953"/>
            <a:r>
              <a:rPr lang="en-GB" sz="6600" dirty="0">
                <a:latin typeface="Calibri"/>
                <a:ea typeface="Calibri"/>
                <a:cs typeface="Calibri"/>
                <a:sym typeface="Calibri"/>
              </a:rPr>
              <a:t>how tight does your SCARF feel?</a:t>
            </a:r>
            <a:endParaRPr sz="6600" dirty="0">
              <a:latin typeface="Calibri"/>
              <a:ea typeface="Calibri"/>
              <a:cs typeface="Calibri"/>
              <a:sym typeface="Calibri"/>
            </a:endParaRPr>
          </a:p>
        </p:txBody>
      </p:sp>
      <p:pic>
        <p:nvPicPr>
          <p:cNvPr id="23" name="Picture 22">
            <a:extLst>
              <a:ext uri="{FF2B5EF4-FFF2-40B4-BE49-F238E27FC236}">
                <a16:creationId xmlns:a16="http://schemas.microsoft.com/office/drawing/2014/main" id="{F32924D0-CD39-2E44-98FF-4B7F7F1A5C4C}"/>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FB7D5E04-9AD7-4D2A-8A29-AF240A9C44F0}"/>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41</a:t>
            </a:fld>
            <a:endParaRPr lang="en-US" dirty="0">
              <a:latin typeface="Calibri"/>
              <a:ea typeface="Calibri"/>
              <a:cs typeface="Calibri"/>
            </a:endParaRPr>
          </a:p>
        </p:txBody>
      </p:sp>
      <p:pic>
        <p:nvPicPr>
          <p:cNvPr id="24" name="Picture 23">
            <a:extLst>
              <a:ext uri="{FF2B5EF4-FFF2-40B4-BE49-F238E27FC236}">
                <a16:creationId xmlns:a16="http://schemas.microsoft.com/office/drawing/2014/main" id="{BA073886-2F0C-4820-8A6F-80658785CCE2}"/>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20760946" y="759302"/>
            <a:ext cx="3098897" cy="1194497"/>
          </a:xfrm>
          <a:prstGeom prst="rect">
            <a:avLst/>
          </a:prstGeom>
        </p:spPr>
      </p:pic>
    </p:spTree>
    <p:extLst>
      <p:ext uri="{BB962C8B-B14F-4D97-AF65-F5344CB8AC3E}">
        <p14:creationId xmlns:p14="http://schemas.microsoft.com/office/powerpoint/2010/main" val="1833334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83"/>
                                        </p:tgtEl>
                                        <p:attrNameLst>
                                          <p:attrName>style.visibility</p:attrName>
                                        </p:attrNameLst>
                                      </p:cBhvr>
                                      <p:to>
                                        <p:strVal val="visible"/>
                                      </p:to>
                                    </p:set>
                                    <p:animEffect transition="in" filter="fade">
                                      <p:cBhvr>
                                        <p:cTn id="12" dur="500"/>
                                        <p:tgtEl>
                                          <p:spTgt spid="7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86"/>
                                        </p:tgtEl>
                                        <p:attrNameLst>
                                          <p:attrName>style.visibility</p:attrName>
                                        </p:attrNameLst>
                                      </p:cBhvr>
                                      <p:to>
                                        <p:strVal val="visible"/>
                                      </p:to>
                                    </p:set>
                                    <p:animEffect transition="in" filter="fade">
                                      <p:cBhvr>
                                        <p:cTn id="17" dur="500"/>
                                        <p:tgtEl>
                                          <p:spTgt spid="78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89"/>
                                        </p:tgtEl>
                                        <p:attrNameLst>
                                          <p:attrName>style.visibility</p:attrName>
                                        </p:attrNameLst>
                                      </p:cBhvr>
                                      <p:to>
                                        <p:strVal val="visible"/>
                                      </p:to>
                                    </p:set>
                                    <p:animEffect transition="in" filter="fade">
                                      <p:cBhvr>
                                        <p:cTn id="22" dur="500"/>
                                        <p:tgtEl>
                                          <p:spTgt spid="78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92"/>
                                        </p:tgtEl>
                                        <p:attrNameLst>
                                          <p:attrName>style.visibility</p:attrName>
                                        </p:attrNameLst>
                                      </p:cBhvr>
                                      <p:to>
                                        <p:strVal val="visible"/>
                                      </p:to>
                                    </p:set>
                                    <p:animEffect transition="in" filter="fade">
                                      <p:cBhvr>
                                        <p:cTn id="27" dur="500"/>
                                        <p:tgtEl>
                                          <p:spTgt spid="79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95"/>
                                        </p:tgtEl>
                                        <p:attrNameLst>
                                          <p:attrName>style.visibility</p:attrName>
                                        </p:attrNameLst>
                                      </p:cBhvr>
                                      <p:to>
                                        <p:strVal val="visible"/>
                                      </p:to>
                                    </p:set>
                                    <p:animEffect transition="in" filter="fade">
                                      <p:cBhvr>
                                        <p:cTn id="32" dur="500"/>
                                        <p:tgtEl>
                                          <p:spTgt spid="7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3" grpId="0"/>
      <p:bldP spid="786" grpId="0"/>
      <p:bldP spid="789" grpId="0"/>
      <p:bldP spid="792" grpId="0"/>
      <p:bldP spid="79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hape 374"/>
          <p:cNvSpPr/>
          <p:nvPr/>
        </p:nvSpPr>
        <p:spPr>
          <a:xfrm rot="16200000">
            <a:off x="5266288" y="-5309149"/>
            <a:ext cx="13851454" cy="24383977"/>
          </a:xfrm>
          <a:prstGeom prst="rect">
            <a:avLst/>
          </a:prstGeom>
          <a:solidFill>
            <a:schemeClr val="accent1">
              <a:lumMod val="60000"/>
              <a:lumOff val="40000"/>
            </a:schemeClr>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sp>
        <p:nvSpPr>
          <p:cNvPr id="36" name="Shape 834"/>
          <p:cNvSpPr/>
          <p:nvPr/>
        </p:nvSpPr>
        <p:spPr>
          <a:xfrm>
            <a:off x="11228057" y="6770471"/>
            <a:ext cx="2434889" cy="2072224"/>
          </a:xfrm>
          <a:prstGeom prst="line">
            <a:avLst/>
          </a:prstGeom>
          <a:noFill/>
          <a:ln w="88900" cap="flat">
            <a:solidFill>
              <a:srgbClr val="DFDFDF"/>
            </a:solidFill>
            <a:prstDash val="solid"/>
            <a:round/>
          </a:ln>
          <a:effectLst/>
        </p:spPr>
        <p:txBody>
          <a:bodyPr wrap="square" lIns="55248" tIns="55248" rIns="55248" bIns="55248"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599" name="Shape 599"/>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1" name="Shape 601"/>
          <p:cNvSpPr/>
          <p:nvPr/>
        </p:nvSpPr>
        <p:spPr>
          <a:xfrm flipV="1">
            <a:off x="16136945" y="5162131"/>
            <a:ext cx="2544312" cy="3287172"/>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04" name="Shape 604"/>
          <p:cNvSpPr/>
          <p:nvPr/>
        </p:nvSpPr>
        <p:spPr>
          <a:xfrm>
            <a:off x="7520193"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5" name="Shape 605"/>
          <p:cNvSpPr/>
          <p:nvPr/>
        </p:nvSpPr>
        <p:spPr>
          <a:xfrm flipV="1">
            <a:off x="5503591" y="6833015"/>
            <a:ext cx="2492691" cy="2043294"/>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06" name="Shape 606"/>
          <p:cNvSpPr/>
          <p:nvPr/>
        </p:nvSpPr>
        <p:spPr>
          <a:xfrm>
            <a:off x="1491535" y="945262"/>
            <a:ext cx="5229930" cy="1127191"/>
          </a:xfrm>
          <a:prstGeom prst="rect">
            <a:avLst/>
          </a:prstGeom>
          <a:ln w="12700">
            <a:miter lim="400000"/>
          </a:ln>
          <a:extLst>
            <a:ext uri="{C572A759-6A51-4108-AA02-DFA0A04FC94B}">
              <ma14:wrappingTextBoxFlag xmlns:ma14="http://schemas.microsoft.com/office/mac/drawingml/2011/main" xmlns="" val="1"/>
            </a:ext>
          </a:extLst>
        </p:spPr>
        <p:txBody>
          <a:bodyPr wrap="none" lIns="55225" tIns="55225" rIns="55225" bIns="55225">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GB" sz="6600" dirty="0">
                <a:solidFill>
                  <a:srgbClr val="2D3E50"/>
                </a:solidFill>
              </a:rPr>
              <a:t>2</a:t>
            </a:r>
            <a:r>
              <a:rPr sz="6600" dirty="0">
                <a:solidFill>
                  <a:srgbClr val="2D3E50"/>
                </a:solidFill>
              </a:rPr>
              <a:t>. make it safe</a:t>
            </a:r>
          </a:p>
        </p:txBody>
      </p:sp>
      <p:sp>
        <p:nvSpPr>
          <p:cNvPr id="609" name="Shape 609"/>
          <p:cNvSpPr/>
          <p:nvPr/>
        </p:nvSpPr>
        <p:spPr>
          <a:xfrm>
            <a:off x="12452308" y="2733633"/>
            <a:ext cx="10897312" cy="7807993"/>
          </a:xfrm>
          <a:prstGeom prst="roundRect">
            <a:avLst>
              <a:gd name="adj" fmla="val 3138"/>
            </a:avLst>
          </a:prstGeom>
          <a:solidFill>
            <a:srgbClr val="FFFFFF"/>
          </a:solidFill>
          <a:ln w="12700">
            <a:miter lim="400000"/>
          </a:ln>
          <a:effectLst>
            <a:outerShdw blurRad="38100" dist="25400" dir="5400000" rotWithShape="0">
              <a:srgbClr val="000000">
                <a:alpha val="41496"/>
              </a:srgbClr>
            </a:outerShdw>
          </a:effectLst>
        </p:spPr>
        <p:txBody>
          <a:bodyPr lIns="50598" tIns="50598" rIns="50598" bIns="50598" anchor="ctr"/>
          <a:lstStyle/>
          <a:p>
            <a:pPr>
              <a:defRPr sz="3200">
                <a:solidFill>
                  <a:srgbClr val="FAC803"/>
                </a:solidFill>
              </a:defRPr>
            </a:pPr>
            <a:endParaRPr sz="3200">
              <a:solidFill>
                <a:srgbClr val="FAC803"/>
              </a:solidFill>
              <a:latin typeface="Helvetica Light"/>
              <a:ea typeface="Helvetica Light"/>
              <a:cs typeface="Helvetica Light"/>
            </a:endParaRPr>
          </a:p>
        </p:txBody>
      </p:sp>
      <p:sp>
        <p:nvSpPr>
          <p:cNvPr id="610" name="Shape 610"/>
          <p:cNvSpPr/>
          <p:nvPr/>
        </p:nvSpPr>
        <p:spPr>
          <a:xfrm>
            <a:off x="13662946" y="3515888"/>
            <a:ext cx="8819563" cy="7509748"/>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marL="197610" indent="-197610" algn="l" defTabSz="1105200">
              <a:defRPr sz="4900" b="1">
                <a:solidFill>
                  <a:srgbClr val="333E47"/>
                </a:solidFill>
                <a:latin typeface="Calibri"/>
                <a:ea typeface="Calibri"/>
                <a:cs typeface="Calibri"/>
                <a:sym typeface="Calibri"/>
              </a:defRPr>
            </a:pPr>
            <a:r>
              <a:rPr sz="6000" b="1" dirty="0">
                <a:solidFill>
                  <a:srgbClr val="333E47"/>
                </a:solidFill>
                <a:latin typeface="Calibri"/>
                <a:ea typeface="Calibri"/>
                <a:cs typeface="Calibri"/>
                <a:sym typeface="Calibri"/>
              </a:rPr>
              <a:t>reassure</a:t>
            </a:r>
            <a:r>
              <a:rPr lang="en-GB" sz="6000" b="1" dirty="0">
                <a:solidFill>
                  <a:srgbClr val="333E47"/>
                </a:solidFill>
                <a:latin typeface="Calibri"/>
                <a:ea typeface="Calibri"/>
                <a:cs typeface="Calibri"/>
                <a:sym typeface="Calibri"/>
              </a:rPr>
              <a:t> </a:t>
            </a:r>
            <a:r>
              <a:rPr lang="en-GB" sz="6000" b="1" dirty="0">
                <a:solidFill>
                  <a:srgbClr val="F42D4F"/>
                </a:solidFill>
                <a:latin typeface="Calibri"/>
                <a:ea typeface="Calibri"/>
                <a:cs typeface="Calibri"/>
                <a:sym typeface="Calibri"/>
              </a:rPr>
              <a:t>yourself first</a:t>
            </a:r>
            <a:endParaRPr sz="5400" b="1" dirty="0">
              <a:solidFill>
                <a:srgbClr val="F42D4F"/>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400" b="1" dirty="0">
              <a:solidFill>
                <a:srgbClr val="333E47"/>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r>
              <a:rPr lang="en-GB" sz="4400" b="1" dirty="0">
                <a:solidFill>
                  <a:srgbClr val="333E47"/>
                </a:solidFill>
                <a:latin typeface="Calibri"/>
                <a:ea typeface="Calibri"/>
                <a:cs typeface="Calibri"/>
                <a:sym typeface="Calibri"/>
              </a:rPr>
              <a:t>Make sure you are in a good emotional shape to take feedback. </a:t>
            </a:r>
            <a:br>
              <a:rPr lang="en-GB" sz="4400" b="1" dirty="0">
                <a:solidFill>
                  <a:srgbClr val="333E47"/>
                </a:solidFill>
                <a:latin typeface="Calibri"/>
                <a:ea typeface="Calibri"/>
                <a:cs typeface="Calibri"/>
                <a:sym typeface="Calibri"/>
              </a:rPr>
            </a:br>
            <a:endParaRPr lang="en-GB" sz="4400" b="1" dirty="0">
              <a:solidFill>
                <a:srgbClr val="333E47"/>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400" b="1" dirty="0">
              <a:solidFill>
                <a:srgbClr val="333E47"/>
              </a:solidFill>
              <a:latin typeface="Calibri"/>
              <a:ea typeface="Calibri"/>
              <a:cs typeface="Calibri"/>
              <a:sym typeface="Calibri"/>
            </a:endParaRPr>
          </a:p>
          <a:p>
            <a:pPr marL="197610" indent="-197610" algn="l" defTabSz="1105200">
              <a:defRPr sz="4900" b="1">
                <a:solidFill>
                  <a:srgbClr val="333E47"/>
                </a:solidFill>
                <a:latin typeface="Calibri"/>
                <a:ea typeface="Calibri"/>
                <a:cs typeface="Calibri"/>
                <a:sym typeface="Calibri"/>
              </a:defRPr>
            </a:pPr>
            <a:r>
              <a:rPr lang="mr-IN" sz="6000" b="1" dirty="0">
                <a:solidFill>
                  <a:srgbClr val="333E47"/>
                </a:solidFill>
                <a:latin typeface="Calibri"/>
                <a:ea typeface="Calibri"/>
                <a:cs typeface="Calibri"/>
                <a:sym typeface="Calibri"/>
              </a:rPr>
              <a:t>…</a:t>
            </a:r>
            <a:r>
              <a:rPr lang="en-GB" sz="6000" b="1" dirty="0">
                <a:solidFill>
                  <a:srgbClr val="333E47"/>
                </a:solidFill>
                <a:latin typeface="Calibri"/>
                <a:ea typeface="Calibri"/>
                <a:cs typeface="Calibri"/>
                <a:sym typeface="Calibri"/>
              </a:rPr>
              <a:t>then reassure </a:t>
            </a:r>
            <a:r>
              <a:rPr lang="en-GB" sz="6000" b="1" dirty="0">
                <a:solidFill>
                  <a:srgbClr val="F42D4F"/>
                </a:solidFill>
                <a:latin typeface="Calibri"/>
                <a:ea typeface="Calibri"/>
                <a:cs typeface="Calibri"/>
                <a:sym typeface="Calibri"/>
              </a:rPr>
              <a:t>the other person</a:t>
            </a:r>
            <a:endParaRPr lang="en-GB" sz="4400" b="1" dirty="0">
              <a:solidFill>
                <a:srgbClr val="F42D4F"/>
              </a:solidFill>
              <a:latin typeface="Calibri"/>
              <a:ea typeface="Calibri"/>
              <a:cs typeface="Calibri"/>
              <a:sym typeface="Calibri"/>
            </a:endParaRPr>
          </a:p>
          <a:p>
            <a:pPr marL="197610" indent="-197610" algn="l" defTabSz="1105200">
              <a:defRPr sz="4000">
                <a:solidFill>
                  <a:srgbClr val="333E47"/>
                </a:solidFill>
                <a:latin typeface="Calibri"/>
                <a:ea typeface="Calibri"/>
                <a:cs typeface="Calibri"/>
                <a:sym typeface="Calibri"/>
              </a:defRPr>
            </a:pPr>
            <a:endParaRPr lang="en-GB" sz="4400" dirty="0">
              <a:solidFill>
                <a:srgbClr val="333E47"/>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400" b="1" dirty="0">
              <a:solidFill>
                <a:srgbClr val="333E47"/>
              </a:solidFill>
              <a:latin typeface="Calibri"/>
              <a:ea typeface="Calibri"/>
              <a:cs typeface="Calibri"/>
              <a:sym typeface="Calibri"/>
            </a:endParaRPr>
          </a:p>
        </p:txBody>
      </p:sp>
      <p:grpSp>
        <p:nvGrpSpPr>
          <p:cNvPr id="621" name="Group 621"/>
          <p:cNvGrpSpPr/>
          <p:nvPr/>
        </p:nvGrpSpPr>
        <p:grpSpPr>
          <a:xfrm>
            <a:off x="5479145" y="3675137"/>
            <a:ext cx="6193284" cy="5180269"/>
            <a:chOff x="-2" y="0"/>
            <a:chExt cx="6193284" cy="5180265"/>
          </a:xfrm>
        </p:grpSpPr>
        <p:grpSp>
          <p:nvGrpSpPr>
            <p:cNvPr id="617" name="Group 617"/>
            <p:cNvGrpSpPr/>
            <p:nvPr/>
          </p:nvGrpSpPr>
          <p:grpSpPr>
            <a:xfrm>
              <a:off x="-2" y="0"/>
              <a:ext cx="6193284" cy="5180265"/>
              <a:chOff x="-1" y="0"/>
              <a:chExt cx="6193282" cy="5180264"/>
            </a:xfrm>
          </p:grpSpPr>
          <p:grpSp>
            <p:nvGrpSpPr>
              <p:cNvPr id="613" name="Group 613"/>
              <p:cNvGrpSpPr/>
              <p:nvPr/>
            </p:nvGrpSpPr>
            <p:grpSpPr>
              <a:xfrm>
                <a:off x="-1" y="0"/>
                <a:ext cx="6193282" cy="5180264"/>
                <a:chOff x="0" y="0"/>
                <a:chExt cx="6193280" cy="5180263"/>
              </a:xfrm>
            </p:grpSpPr>
            <p:sp>
              <p:nvSpPr>
                <p:cNvPr id="611" name="Shape 611"/>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12" name="Shape 612"/>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616" name="Group 616"/>
              <p:cNvGrpSpPr/>
              <p:nvPr/>
            </p:nvGrpSpPr>
            <p:grpSpPr>
              <a:xfrm>
                <a:off x="2557876" y="1270169"/>
                <a:ext cx="3200392" cy="1846379"/>
                <a:chOff x="0" y="117652"/>
                <a:chExt cx="3200391" cy="1846378"/>
              </a:xfrm>
            </p:grpSpPr>
            <p:sp>
              <p:nvSpPr>
                <p:cNvPr id="614" name="Shape 614"/>
                <p:cNvSpPr/>
                <p:nvPr/>
              </p:nvSpPr>
              <p:spPr>
                <a:xfrm>
                  <a:off x="0" y="966836"/>
                  <a:ext cx="3200391" cy="99719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make it </a:t>
                  </a:r>
                </a:p>
                <a:p>
                  <a:pPr marR="6161" indent="12700" defTabSz="1105200">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safe</a:t>
                  </a:r>
                </a:p>
              </p:txBody>
            </p:sp>
            <p:sp>
              <p:nvSpPr>
                <p:cNvPr id="615" name="Shape 615"/>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620" name="Group 620"/>
            <p:cNvGrpSpPr/>
            <p:nvPr/>
          </p:nvGrpSpPr>
          <p:grpSpPr>
            <a:xfrm>
              <a:off x="3730676" y="859563"/>
              <a:ext cx="1190935" cy="1091519"/>
              <a:chOff x="0" y="0"/>
              <a:chExt cx="1190933" cy="1091517"/>
            </a:xfrm>
          </p:grpSpPr>
          <p:pic>
            <p:nvPicPr>
              <p:cNvPr id="618" name="Screen Shot 2016-11-19 at 17.45.44.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871435" cy="887878"/>
              </a:xfrm>
              <a:prstGeom prst="rect">
                <a:avLst/>
              </a:prstGeom>
              <a:ln w="12700" cap="flat">
                <a:noFill/>
                <a:miter lim="400000"/>
              </a:ln>
              <a:effectLst/>
            </p:spPr>
          </p:pic>
          <p:pic>
            <p:nvPicPr>
              <p:cNvPr id="619" name="Screen Shot 2016-11-19 at 17.50.49.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ln w="12700" cap="flat">
                <a:noFill/>
                <a:miter lim="400000"/>
              </a:ln>
              <a:effectLst/>
            </p:spPr>
          </p:pic>
        </p:grpSp>
      </p:grpSp>
      <p:grpSp>
        <p:nvGrpSpPr>
          <p:cNvPr id="627" name="Group 627"/>
          <p:cNvGrpSpPr/>
          <p:nvPr/>
        </p:nvGrpSpPr>
        <p:grpSpPr>
          <a:xfrm>
            <a:off x="2324451" y="8080752"/>
            <a:ext cx="3763084" cy="3763084"/>
            <a:chOff x="0" y="0"/>
            <a:chExt cx="3763081" cy="3763082"/>
          </a:xfrm>
        </p:grpSpPr>
        <p:sp>
          <p:nvSpPr>
            <p:cNvPr id="622" name="Shape 622"/>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625" name="Group 625"/>
            <p:cNvGrpSpPr/>
            <p:nvPr/>
          </p:nvGrpSpPr>
          <p:grpSpPr>
            <a:xfrm>
              <a:off x="264043" y="1091338"/>
              <a:ext cx="3200392" cy="1495838"/>
              <a:chOff x="0" y="117652"/>
              <a:chExt cx="3200391" cy="1495837"/>
            </a:xfrm>
          </p:grpSpPr>
          <p:sp>
            <p:nvSpPr>
              <p:cNvPr id="623" name="Shape 623"/>
              <p:cNvSpPr/>
              <p:nvPr/>
            </p:nvSpPr>
            <p:spPr>
              <a:xfrm>
                <a:off x="0" y="1100529"/>
                <a:ext cx="3200391" cy="51296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prepare</a:t>
                </a:r>
                <a:endParaRPr sz="4000" b="1" dirty="0">
                  <a:solidFill>
                    <a:srgbClr val="333E47"/>
                  </a:solidFill>
                  <a:latin typeface="Calibri"/>
                  <a:ea typeface="Calibri"/>
                  <a:cs typeface="Calibri"/>
                  <a:sym typeface="Calibri"/>
                </a:endParaRPr>
              </a:p>
            </p:txBody>
          </p:sp>
          <p:sp>
            <p:nvSpPr>
              <p:cNvPr id="624" name="Shape 62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pic>
          <p:nvPicPr>
            <p:cNvPr id="626" name="Screen Shot 2016-11-19 at 17.43.56.png"/>
            <p:cNvPicPr>
              <a:picLocks noChangeAspect="1"/>
            </p:cNvPicPr>
            <p:nvPr/>
          </p:nvPicPr>
          <p:blipFill>
            <a:blip r:embed="rId5"/>
            <a:stretch>
              <a:fillRect/>
            </a:stretch>
          </p:blipFill>
          <p:spPr>
            <a:xfrm>
              <a:off x="1492808" y="897811"/>
              <a:ext cx="753031" cy="836701"/>
            </a:xfrm>
            <a:prstGeom prst="rect">
              <a:avLst/>
            </a:prstGeom>
            <a:ln w="12700" cap="flat">
              <a:noFill/>
              <a:miter lim="400000"/>
            </a:ln>
            <a:effectLst/>
          </p:spPr>
        </p:pic>
      </p:grpSp>
      <p:sp>
        <p:nvSpPr>
          <p:cNvPr id="2" name="Slide Number Placeholder 1">
            <a:extLst>
              <a:ext uri="{FF2B5EF4-FFF2-40B4-BE49-F238E27FC236}">
                <a16:creationId xmlns:a16="http://schemas.microsoft.com/office/drawing/2014/main" id="{14B30714-8C85-4D93-BD2F-EF4ADCC5EBF7}"/>
              </a:ext>
            </a:extLst>
          </p:cNvPr>
          <p:cNvSpPr>
            <a:spLocks noGrp="1"/>
          </p:cNvSpPr>
          <p:nvPr>
            <p:ph type="sldNum" sz="quarter" idx="2"/>
          </p:nvPr>
        </p:nvSpPr>
        <p:spPr/>
        <p:txBody>
          <a:bodyPr/>
          <a:lstStyle/>
          <a:p>
            <a:fld id="{86CB4B4D-7CA3-9044-876B-883B54F8677D}" type="slidenum">
              <a:rPr lang="en-US" smtClean="0"/>
              <a:pPr/>
              <a:t>42</a:t>
            </a:fld>
            <a:endParaRPr lang="en-US"/>
          </a:p>
        </p:txBody>
      </p:sp>
      <p:pic>
        <p:nvPicPr>
          <p:cNvPr id="32" name="Picture 31" descr="A close up of a sign&#10;&#10;Description generated with high confidence">
            <a:extLst>
              <a:ext uri="{FF2B5EF4-FFF2-40B4-BE49-F238E27FC236}">
                <a16:creationId xmlns:a16="http://schemas.microsoft.com/office/drawing/2014/main" id="{5D441A97-BB2E-45F5-9305-011D07A6D52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468442" y="21719"/>
            <a:ext cx="4336526" cy="923543"/>
          </a:xfrm>
          <a:prstGeom prst="rect">
            <a:avLst/>
          </a:prstGeom>
        </p:spPr>
      </p:pic>
    </p:spTree>
    <p:extLst>
      <p:ext uri="{BB962C8B-B14F-4D97-AF65-F5344CB8AC3E}">
        <p14:creationId xmlns:p14="http://schemas.microsoft.com/office/powerpoint/2010/main" val="22338162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Effect transition="in" filter="fade">
                                      <p:cBhvr>
                                        <p:cTn id="7" dur="500"/>
                                        <p:tgtEl>
                                          <p:spTgt spid="6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0">
                                            <p:txEl>
                                              <p:pRg st="2" end="2"/>
                                            </p:txEl>
                                          </p:spTgt>
                                        </p:tgtEl>
                                        <p:attrNameLst>
                                          <p:attrName>style.visibility</p:attrName>
                                        </p:attrNameLst>
                                      </p:cBhvr>
                                      <p:to>
                                        <p:strVal val="visible"/>
                                      </p:to>
                                    </p:set>
                                    <p:animEffect transition="in" filter="fade">
                                      <p:cBhvr>
                                        <p:cTn id="12" dur="500"/>
                                        <p:tgtEl>
                                          <p:spTgt spid="6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0">
                                            <p:txEl>
                                              <p:pRg st="4" end="4"/>
                                            </p:txEl>
                                          </p:spTgt>
                                        </p:tgtEl>
                                        <p:attrNameLst>
                                          <p:attrName>style.visibility</p:attrName>
                                        </p:attrNameLst>
                                      </p:cBhvr>
                                      <p:to>
                                        <p:strVal val="visible"/>
                                      </p:to>
                                    </p:set>
                                    <p:animEffect transition="in" filter="fade">
                                      <p:cBhvr>
                                        <p:cTn id="17" dur="500"/>
                                        <p:tgtEl>
                                          <p:spTgt spid="61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374"/>
          <p:cNvSpPr/>
          <p:nvPr/>
        </p:nvSpPr>
        <p:spPr>
          <a:xfrm rot="16200000">
            <a:off x="5266288" y="-5309149"/>
            <a:ext cx="13851454" cy="24383977"/>
          </a:xfrm>
          <a:prstGeom prst="rect">
            <a:avLst/>
          </a:prstGeom>
          <a:solidFill>
            <a:schemeClr val="accent1">
              <a:lumMod val="60000"/>
              <a:lumOff val="40000"/>
            </a:schemeClr>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sp>
        <p:nvSpPr>
          <p:cNvPr id="675" name="Shape 675"/>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80" name="Shape 680"/>
          <p:cNvSpPr/>
          <p:nvPr/>
        </p:nvSpPr>
        <p:spPr>
          <a:xfrm>
            <a:off x="7520193"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81" name="Shape 681"/>
          <p:cNvSpPr/>
          <p:nvPr/>
        </p:nvSpPr>
        <p:spPr>
          <a:xfrm flipV="1">
            <a:off x="5503591" y="6833015"/>
            <a:ext cx="2492691" cy="2043294"/>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82" name="Shape 682"/>
          <p:cNvSpPr/>
          <p:nvPr/>
        </p:nvSpPr>
        <p:spPr>
          <a:xfrm>
            <a:off x="1491533" y="945262"/>
            <a:ext cx="6897901" cy="1127601"/>
          </a:xfrm>
          <a:prstGeom prst="rect">
            <a:avLst/>
          </a:prstGeom>
          <a:ln w="12700">
            <a:miter lim="400000"/>
          </a:ln>
          <a:extLst>
            <a:ext uri="{C572A759-6A51-4108-AA02-DFA0A04FC94B}">
              <ma14:wrappingTextBoxFlag xmlns:ma14="http://schemas.microsoft.com/office/mac/drawingml/2011/main" xmlns="" val="1"/>
            </a:ext>
          </a:extLst>
        </p:spPr>
        <p:txBody>
          <a:bodyPr wrap="none" lIns="55225" tIns="55225" rIns="55225" bIns="55225">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GB" sz="6600" dirty="0">
                <a:solidFill>
                  <a:srgbClr val="2D3E50"/>
                </a:solidFill>
              </a:rPr>
              <a:t>3. receive feedback</a:t>
            </a:r>
            <a:endParaRPr sz="6600" dirty="0">
              <a:solidFill>
                <a:srgbClr val="2D3E50"/>
              </a:solidFill>
            </a:endParaRPr>
          </a:p>
        </p:txBody>
      </p:sp>
      <p:grpSp>
        <p:nvGrpSpPr>
          <p:cNvPr id="693" name="Group 693"/>
          <p:cNvGrpSpPr/>
          <p:nvPr/>
        </p:nvGrpSpPr>
        <p:grpSpPr>
          <a:xfrm>
            <a:off x="5479145" y="3675137"/>
            <a:ext cx="6193284" cy="5180269"/>
            <a:chOff x="-1" y="0"/>
            <a:chExt cx="6193282" cy="5180264"/>
          </a:xfrm>
        </p:grpSpPr>
        <p:grpSp>
          <p:nvGrpSpPr>
            <p:cNvPr id="687" name="Group 687"/>
            <p:cNvGrpSpPr/>
            <p:nvPr/>
          </p:nvGrpSpPr>
          <p:grpSpPr>
            <a:xfrm>
              <a:off x="-1" y="0"/>
              <a:ext cx="6193282" cy="5180264"/>
              <a:chOff x="0" y="0"/>
              <a:chExt cx="6193280" cy="5180263"/>
            </a:xfrm>
          </p:grpSpPr>
          <p:sp>
            <p:nvSpPr>
              <p:cNvPr id="685" name="Shape 685"/>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686" name="Shape 686"/>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692" name="Group 692"/>
            <p:cNvGrpSpPr/>
            <p:nvPr/>
          </p:nvGrpSpPr>
          <p:grpSpPr>
            <a:xfrm>
              <a:off x="2557876" y="1152515"/>
              <a:ext cx="3200392" cy="1881867"/>
              <a:chOff x="0" y="-1"/>
              <a:chExt cx="3200391" cy="1881866"/>
            </a:xfrm>
          </p:grpSpPr>
          <p:sp>
            <p:nvSpPr>
              <p:cNvPr id="688" name="Shape 688"/>
              <p:cNvSpPr/>
              <p:nvPr/>
            </p:nvSpPr>
            <p:spPr>
              <a:xfrm>
                <a:off x="0" y="966836"/>
                <a:ext cx="3200391" cy="91502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make it </a:t>
                </a:r>
              </a:p>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safe</a:t>
                </a:r>
              </a:p>
            </p:txBody>
          </p:sp>
          <p:grpSp>
            <p:nvGrpSpPr>
              <p:cNvPr id="691" name="Group 691"/>
              <p:cNvGrpSpPr/>
              <p:nvPr/>
            </p:nvGrpSpPr>
            <p:grpSpPr>
              <a:xfrm>
                <a:off x="1291214" y="-1"/>
                <a:ext cx="583273" cy="579211"/>
                <a:chOff x="0" y="0"/>
                <a:chExt cx="583272" cy="579209"/>
              </a:xfrm>
            </p:grpSpPr>
            <p:sp>
              <p:nvSpPr>
                <p:cNvPr id="689" name="Shape 689"/>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sp>
              <p:nvSpPr>
                <p:cNvPr id="690" name="Shape 690"/>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700" name="Group 700"/>
          <p:cNvGrpSpPr/>
          <p:nvPr/>
        </p:nvGrpSpPr>
        <p:grpSpPr>
          <a:xfrm>
            <a:off x="2324451" y="8080752"/>
            <a:ext cx="3763084" cy="3763084"/>
            <a:chOff x="0" y="0"/>
            <a:chExt cx="3763081" cy="3763082"/>
          </a:xfrm>
        </p:grpSpPr>
        <p:sp>
          <p:nvSpPr>
            <p:cNvPr id="694" name="Shape 694"/>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699" name="Group 699"/>
            <p:cNvGrpSpPr/>
            <p:nvPr/>
          </p:nvGrpSpPr>
          <p:grpSpPr>
            <a:xfrm>
              <a:off x="264043" y="973684"/>
              <a:ext cx="3200392" cy="1881870"/>
              <a:chOff x="0" y="-1"/>
              <a:chExt cx="3200391" cy="1881869"/>
            </a:xfrm>
          </p:grpSpPr>
          <p:sp>
            <p:nvSpPr>
              <p:cNvPr id="695" name="Shape 695"/>
              <p:cNvSpPr/>
              <p:nvPr/>
            </p:nvSpPr>
            <p:spPr>
              <a:xfrm>
                <a:off x="0" y="966838"/>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get </a:t>
                </a:r>
              </a:p>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ready</a:t>
                </a:r>
              </a:p>
            </p:txBody>
          </p:sp>
          <p:grpSp>
            <p:nvGrpSpPr>
              <p:cNvPr id="698" name="Group 698"/>
              <p:cNvGrpSpPr/>
              <p:nvPr/>
            </p:nvGrpSpPr>
            <p:grpSpPr>
              <a:xfrm>
                <a:off x="1291214" y="-1"/>
                <a:ext cx="583273" cy="579211"/>
                <a:chOff x="0" y="0"/>
                <a:chExt cx="583272" cy="579209"/>
              </a:xfrm>
            </p:grpSpPr>
            <p:sp>
              <p:nvSpPr>
                <p:cNvPr id="696" name="Shape 696"/>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sp>
              <p:nvSpPr>
                <p:cNvPr id="697" name="Shape 697"/>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42" name="Group 708"/>
          <p:cNvGrpSpPr/>
          <p:nvPr/>
        </p:nvGrpSpPr>
        <p:grpSpPr>
          <a:xfrm>
            <a:off x="11259031" y="6832430"/>
            <a:ext cx="5275589" cy="4238092"/>
            <a:chOff x="0" y="0"/>
            <a:chExt cx="5275590" cy="4238088"/>
          </a:xfrm>
        </p:grpSpPr>
        <p:grpSp>
          <p:nvGrpSpPr>
            <p:cNvPr id="43" name="Group 704"/>
            <p:cNvGrpSpPr/>
            <p:nvPr/>
          </p:nvGrpSpPr>
          <p:grpSpPr>
            <a:xfrm>
              <a:off x="0" y="0"/>
              <a:ext cx="5275590" cy="4238088"/>
              <a:chOff x="568732" y="420226"/>
              <a:chExt cx="5275589" cy="4238087"/>
            </a:xfrm>
          </p:grpSpPr>
          <p:sp>
            <p:nvSpPr>
              <p:cNvPr id="47" name="Shape 701"/>
              <p:cNvSpPr/>
              <p:nvPr/>
            </p:nvSpPr>
            <p:spPr>
              <a:xfrm>
                <a:off x="568732" y="420226"/>
                <a:ext cx="2434889" cy="2072222"/>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48" name="Shape 702"/>
              <p:cNvSpPr/>
              <p:nvPr/>
            </p:nvSpPr>
            <p:spPr>
              <a:xfrm>
                <a:off x="2585815" y="1415683"/>
                <a:ext cx="3242630" cy="3242630"/>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49" name="Shape 703"/>
              <p:cNvSpPr/>
              <p:nvPr/>
            </p:nvSpPr>
            <p:spPr>
              <a:xfrm>
                <a:off x="2643929" y="3017847"/>
                <a:ext cx="3200392" cy="99719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receive</a:t>
                </a:r>
                <a:endParaRPr sz="4000" b="1" dirty="0">
                  <a:solidFill>
                    <a:srgbClr val="333E47"/>
                  </a:solidFill>
                  <a:latin typeface="Calibri"/>
                  <a:ea typeface="Calibri"/>
                  <a:cs typeface="Calibri"/>
                  <a:sym typeface="Calibri"/>
                </a:endParaRPr>
              </a:p>
              <a:p>
                <a:pPr marR="6161" indent="12700" defTabSz="1105200">
                  <a:lnSpc>
                    <a:spcPct val="80000"/>
                  </a:lnSpc>
                  <a:defRPr sz="36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feedback</a:t>
                </a:r>
              </a:p>
            </p:txBody>
          </p:sp>
        </p:grpSp>
        <p:grpSp>
          <p:nvGrpSpPr>
            <p:cNvPr id="44" name="Group 707"/>
            <p:cNvGrpSpPr/>
            <p:nvPr/>
          </p:nvGrpSpPr>
          <p:grpSpPr>
            <a:xfrm>
              <a:off x="3245906" y="1550570"/>
              <a:ext cx="849484" cy="849484"/>
              <a:chOff x="0" y="0"/>
              <a:chExt cx="849482" cy="849482"/>
            </a:xfrm>
          </p:grpSpPr>
          <p:pic>
            <p:nvPicPr>
              <p:cNvPr id="45" name="Screen Shot 2016-11-19 at 17.47.20.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849483" cy="849483"/>
              </a:xfrm>
              <a:prstGeom prst="rect">
                <a:avLst/>
              </a:prstGeom>
              <a:ln w="12700" cap="flat">
                <a:noFill/>
                <a:miter lim="400000"/>
              </a:ln>
              <a:effectLst/>
            </p:spPr>
          </p:pic>
          <p:pic>
            <p:nvPicPr>
              <p:cNvPr id="46" name="Screen Shot 2016-11-19 at 17.51.49.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ln w="12700" cap="flat">
                <a:noFill/>
                <a:miter lim="400000"/>
              </a:ln>
              <a:effectLst/>
            </p:spPr>
          </p:pic>
        </p:grpSp>
      </p:grpSp>
      <p:sp>
        <p:nvSpPr>
          <p:cNvPr id="709" name="Shape 709"/>
          <p:cNvSpPr/>
          <p:nvPr/>
        </p:nvSpPr>
        <p:spPr>
          <a:xfrm>
            <a:off x="2164148" y="3269674"/>
            <a:ext cx="10567605" cy="8939696"/>
          </a:xfrm>
          <a:prstGeom prst="roundRect">
            <a:avLst>
              <a:gd name="adj" fmla="val 3962"/>
            </a:avLst>
          </a:prstGeom>
          <a:blipFill>
            <a:blip r:embed="rId5"/>
          </a:blipFill>
          <a:ln w="12700">
            <a:miter lim="400000"/>
          </a:ln>
          <a:effectLst>
            <a:outerShdw blurRad="38100" dist="25400" dir="5400000" rotWithShape="0">
              <a:srgbClr val="000000">
                <a:alpha val="35156"/>
              </a:srgbClr>
            </a:outerShdw>
          </a:effectLst>
        </p:spPr>
        <p:txBody>
          <a:bodyPr lIns="50598" tIns="50598" rIns="50598" bIns="50598"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50" name="Shape 710"/>
          <p:cNvSpPr/>
          <p:nvPr/>
        </p:nvSpPr>
        <p:spPr>
          <a:xfrm>
            <a:off x="2905698" y="5030482"/>
            <a:ext cx="9193371" cy="6801862"/>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algn="l" defTabSz="1105200">
              <a:defRPr sz="6000" b="1">
                <a:solidFill>
                  <a:srgbClr val="333E47"/>
                </a:solidFill>
                <a:latin typeface="Calibri"/>
                <a:ea typeface="Calibri"/>
                <a:cs typeface="Calibri"/>
                <a:sym typeface="Calibri"/>
              </a:defRPr>
            </a:pPr>
            <a:r>
              <a:rPr lang="en-GB" sz="4900" b="1" dirty="0">
                <a:solidFill>
                  <a:schemeClr val="tx1"/>
                </a:solidFill>
                <a:latin typeface="Calibri"/>
                <a:ea typeface="Calibri"/>
                <a:cs typeface="Calibri"/>
                <a:sym typeface="Calibri"/>
              </a:rPr>
              <a:t>DON’T</a:t>
            </a:r>
          </a:p>
          <a:p>
            <a:pPr algn="l" defTabSz="1105200">
              <a:defRPr sz="6000" b="1">
                <a:solidFill>
                  <a:srgbClr val="333E47"/>
                </a:solidFill>
                <a:latin typeface="Calibri"/>
                <a:ea typeface="Calibri"/>
                <a:cs typeface="Calibri"/>
                <a:sym typeface="Calibri"/>
              </a:defRPr>
            </a:pPr>
            <a:r>
              <a:rPr lang="en-GB" sz="4900" b="1" dirty="0">
                <a:solidFill>
                  <a:schemeClr val="tx1"/>
                </a:solidFill>
                <a:latin typeface="Calibri"/>
                <a:ea typeface="Calibri"/>
                <a:cs typeface="Calibri"/>
                <a:sym typeface="Calibri"/>
              </a:rPr>
              <a:t>explain, interrupt or act defensively</a:t>
            </a:r>
          </a:p>
          <a:p>
            <a:pPr marL="540988" indent="-540988" algn="l" defTabSz="1105200">
              <a:defRPr sz="6000" b="1">
                <a:solidFill>
                  <a:srgbClr val="333E47"/>
                </a:solidFill>
                <a:latin typeface="Calibri"/>
                <a:ea typeface="Calibri"/>
                <a:cs typeface="Calibri"/>
                <a:sym typeface="Calibri"/>
              </a:defRPr>
            </a:pPr>
            <a:endParaRPr lang="en-GB" sz="4900" b="1" dirty="0">
              <a:solidFill>
                <a:srgbClr val="333E47"/>
              </a:solidFill>
              <a:latin typeface="Calibri"/>
              <a:ea typeface="Calibri"/>
              <a:cs typeface="Calibri"/>
              <a:sym typeface="Calibri"/>
            </a:endParaRPr>
          </a:p>
          <a:p>
            <a:pPr algn="l" defTabSz="1105200">
              <a:defRPr sz="60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Listen actively and use mirroring</a:t>
            </a:r>
          </a:p>
          <a:p>
            <a:pPr marL="540988" indent="-540988" algn="l" defTabSz="1105200">
              <a:buFont typeface="Arial" panose="020B0604020202020204" pitchFamily="34" charset="0"/>
              <a:buChar char="•"/>
              <a:defRPr sz="6000" b="1">
                <a:solidFill>
                  <a:srgbClr val="333E47"/>
                </a:solidFill>
                <a:latin typeface="Calibri"/>
                <a:ea typeface="Calibri"/>
                <a:cs typeface="Calibri"/>
                <a:sym typeface="Calibri"/>
              </a:defRPr>
            </a:pPr>
            <a:endParaRPr lang="en-GB" sz="4900" b="1" dirty="0">
              <a:solidFill>
                <a:srgbClr val="333E47"/>
              </a:solidFill>
              <a:latin typeface="Calibri"/>
              <a:ea typeface="Calibri"/>
              <a:cs typeface="Calibri"/>
              <a:sym typeface="Calibri"/>
            </a:endParaRPr>
          </a:p>
          <a:p>
            <a:pPr algn="l" defTabSz="1105200">
              <a:defRPr sz="60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ask clarifying questions</a:t>
            </a:r>
            <a:endParaRPr lang="en-GB" sz="1000" b="1" dirty="0">
              <a:solidFill>
                <a:srgbClr val="333E47"/>
              </a:solidFill>
              <a:latin typeface="Calibri"/>
              <a:ea typeface="Calibri"/>
              <a:cs typeface="Calibri"/>
              <a:sym typeface="Calibri"/>
            </a:endParaRPr>
          </a:p>
          <a:p>
            <a:pPr algn="l" defTabSz="1105200">
              <a:defRPr sz="4000" b="1">
                <a:solidFill>
                  <a:srgbClr val="333E47"/>
                </a:solidFill>
                <a:latin typeface="Calibri"/>
                <a:ea typeface="Calibri"/>
                <a:cs typeface="Calibri"/>
                <a:sym typeface="Calibri"/>
              </a:defRPr>
            </a:pPr>
            <a:endParaRPr lang="en-GB" sz="4400" b="1" dirty="0">
              <a:solidFill>
                <a:srgbClr val="333E47"/>
              </a:solidFill>
              <a:latin typeface="Calibri"/>
              <a:ea typeface="Calibri"/>
              <a:cs typeface="Calibri"/>
              <a:sym typeface="Calibri"/>
            </a:endParaRPr>
          </a:p>
          <a:p>
            <a:pPr algn="l" defTabSz="1105200">
              <a:defRPr sz="6000" b="1">
                <a:solidFill>
                  <a:srgbClr val="333E47"/>
                </a:solidFill>
                <a:latin typeface="Calibri"/>
                <a:ea typeface="Calibri"/>
                <a:cs typeface="Calibri"/>
                <a:sym typeface="Calibri"/>
              </a:defRPr>
            </a:pPr>
            <a:endParaRPr lang="en-GB" sz="5500" b="1" dirty="0">
              <a:solidFill>
                <a:srgbClr val="333E47"/>
              </a:solidFill>
              <a:latin typeface="Calibri"/>
              <a:ea typeface="Calibri"/>
              <a:cs typeface="Calibri"/>
              <a:sym typeface="Calibri"/>
            </a:endParaRPr>
          </a:p>
        </p:txBody>
      </p:sp>
      <p:grpSp>
        <p:nvGrpSpPr>
          <p:cNvPr id="51" name="Group 822"/>
          <p:cNvGrpSpPr/>
          <p:nvPr/>
        </p:nvGrpSpPr>
        <p:grpSpPr>
          <a:xfrm>
            <a:off x="16136956" y="1659127"/>
            <a:ext cx="5651187" cy="6842466"/>
            <a:chOff x="-1" y="0"/>
            <a:chExt cx="5651186" cy="6842465"/>
          </a:xfrm>
        </p:grpSpPr>
        <p:grpSp>
          <p:nvGrpSpPr>
            <p:cNvPr id="52" name="Group 820"/>
            <p:cNvGrpSpPr/>
            <p:nvPr/>
          </p:nvGrpSpPr>
          <p:grpSpPr>
            <a:xfrm>
              <a:off x="-1" y="0"/>
              <a:ext cx="5651186" cy="6842465"/>
              <a:chOff x="-1" y="0"/>
              <a:chExt cx="5651185" cy="6842464"/>
            </a:xfrm>
          </p:grpSpPr>
          <p:sp>
            <p:nvSpPr>
              <p:cNvPr id="54" name="Shape 817"/>
              <p:cNvSpPr/>
              <p:nvPr/>
            </p:nvSpPr>
            <p:spPr>
              <a:xfrm flipV="1">
                <a:off x="-1" y="3555294"/>
                <a:ext cx="2544313" cy="3287170"/>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55" name="Shape 818"/>
              <p:cNvSpPr/>
              <p:nvPr/>
            </p:nvSpPr>
            <p:spPr>
              <a:xfrm>
                <a:off x="1314661" y="0"/>
                <a:ext cx="4336523" cy="4336523"/>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6" name="Shape 819"/>
              <p:cNvSpPr/>
              <p:nvPr/>
            </p:nvSpPr>
            <p:spPr>
              <a:xfrm>
                <a:off x="1859017" y="2175796"/>
                <a:ext cx="3200391" cy="100540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invite</a:t>
                </a:r>
              </a:p>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53" name="Screen Shot 2016-11-19 at 17.48.51.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087865" y="916926"/>
              <a:ext cx="790113" cy="983250"/>
            </a:xfrm>
            <a:prstGeom prst="rect">
              <a:avLst/>
            </a:prstGeom>
            <a:ln w="12700" cap="flat">
              <a:noFill/>
              <a:miter lim="400000"/>
            </a:ln>
            <a:effectLst/>
          </p:spPr>
        </p:pic>
      </p:grpSp>
      <p:sp>
        <p:nvSpPr>
          <p:cNvPr id="2" name="Slide Number Placeholder 1">
            <a:extLst>
              <a:ext uri="{FF2B5EF4-FFF2-40B4-BE49-F238E27FC236}">
                <a16:creationId xmlns:a16="http://schemas.microsoft.com/office/drawing/2014/main" id="{3572D7A4-0F1C-47A1-A1AD-4854B8DCB336}"/>
              </a:ext>
            </a:extLst>
          </p:cNvPr>
          <p:cNvSpPr>
            <a:spLocks noGrp="1"/>
          </p:cNvSpPr>
          <p:nvPr>
            <p:ph type="sldNum" sz="quarter" idx="2"/>
          </p:nvPr>
        </p:nvSpPr>
        <p:spPr/>
        <p:txBody>
          <a:bodyPr/>
          <a:lstStyle/>
          <a:p>
            <a:fld id="{86CB4B4D-7CA3-9044-876B-883B54F8677D}" type="slidenum">
              <a:rPr lang="en-US" smtClean="0"/>
              <a:pPr/>
              <a:t>43</a:t>
            </a:fld>
            <a:endParaRPr lang="en-US"/>
          </a:p>
        </p:txBody>
      </p:sp>
      <p:pic>
        <p:nvPicPr>
          <p:cNvPr id="57" name="Picture 56" descr="A close up of a sign&#10;&#10;Description generated with high confidence">
            <a:extLst>
              <a:ext uri="{FF2B5EF4-FFF2-40B4-BE49-F238E27FC236}">
                <a16:creationId xmlns:a16="http://schemas.microsoft.com/office/drawing/2014/main" id="{4EA731D5-D68A-4F04-8569-5B2A5FB79CC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468442" y="300425"/>
            <a:ext cx="4336526" cy="923543"/>
          </a:xfrm>
          <a:prstGeom prst="rect">
            <a:avLst/>
          </a:prstGeom>
        </p:spPr>
      </p:pic>
    </p:spTree>
    <p:extLst>
      <p:ext uri="{BB962C8B-B14F-4D97-AF65-F5344CB8AC3E}">
        <p14:creationId xmlns:p14="http://schemas.microsoft.com/office/powerpoint/2010/main" val="37191225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xEl>
                                              <p:pRg st="0" end="0"/>
                                            </p:txEl>
                                          </p:spTgt>
                                        </p:tgtEl>
                                        <p:attrNameLst>
                                          <p:attrName>style.visibility</p:attrName>
                                        </p:attrNameLst>
                                      </p:cBhvr>
                                      <p:to>
                                        <p:strVal val="visible"/>
                                      </p:to>
                                    </p:set>
                                    <p:animEffect transition="in" filter="fade">
                                      <p:cBhvr>
                                        <p:cTn id="7" dur="500"/>
                                        <p:tgtEl>
                                          <p:spTgt spid="5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
                                            <p:txEl>
                                              <p:pRg st="1" end="1"/>
                                            </p:txEl>
                                          </p:spTgt>
                                        </p:tgtEl>
                                        <p:attrNameLst>
                                          <p:attrName>style.visibility</p:attrName>
                                        </p:attrNameLst>
                                      </p:cBhvr>
                                      <p:to>
                                        <p:strVal val="visible"/>
                                      </p:to>
                                    </p:set>
                                    <p:animEffect transition="in" filter="fade">
                                      <p:cBhvr>
                                        <p:cTn id="12" dur="500"/>
                                        <p:tgtEl>
                                          <p:spTgt spid="5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
                                            <p:txEl>
                                              <p:pRg st="3" end="3"/>
                                            </p:txEl>
                                          </p:spTgt>
                                        </p:tgtEl>
                                        <p:attrNameLst>
                                          <p:attrName>style.visibility</p:attrName>
                                        </p:attrNameLst>
                                      </p:cBhvr>
                                      <p:to>
                                        <p:strVal val="visible"/>
                                      </p:to>
                                    </p:set>
                                    <p:animEffect transition="in" filter="fade">
                                      <p:cBhvr>
                                        <p:cTn id="17" dur="500"/>
                                        <p:tgtEl>
                                          <p:spTgt spid="5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0">
                                            <p:txEl>
                                              <p:pRg st="5" end="5"/>
                                            </p:txEl>
                                          </p:spTgt>
                                        </p:tgtEl>
                                        <p:attrNameLst>
                                          <p:attrName>style.visibility</p:attrName>
                                        </p:attrNameLst>
                                      </p:cBhvr>
                                      <p:to>
                                        <p:strVal val="visible"/>
                                      </p:to>
                                    </p:set>
                                    <p:animEffect transition="in" filter="fade">
                                      <p:cBhvr>
                                        <p:cTn id="22" dur="500"/>
                                        <p:tgtEl>
                                          <p:spTgt spid="5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8" name="Shape 374"/>
          <p:cNvSpPr/>
          <p:nvPr/>
        </p:nvSpPr>
        <p:spPr>
          <a:xfrm rot="16200000">
            <a:off x="5266288" y="-5309149"/>
            <a:ext cx="13851454" cy="24383977"/>
          </a:xfrm>
          <a:prstGeom prst="rect">
            <a:avLst/>
          </a:prstGeom>
          <a:solidFill>
            <a:schemeClr val="accent1">
              <a:lumMod val="60000"/>
              <a:lumOff val="40000"/>
            </a:schemeClr>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sp>
        <p:nvSpPr>
          <p:cNvPr id="729" name="Shape 729"/>
          <p:cNvSpPr/>
          <p:nvPr/>
        </p:nvSpPr>
        <p:spPr>
          <a:xfrm flipV="1">
            <a:off x="16193393" y="5133909"/>
            <a:ext cx="2544312" cy="3287172"/>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720" name="Shape 720"/>
          <p:cNvSpPr/>
          <p:nvPr/>
        </p:nvSpPr>
        <p:spPr>
          <a:xfrm>
            <a:off x="17451719" y="1631269"/>
            <a:ext cx="4336523" cy="4336524"/>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726" name="Group 726"/>
          <p:cNvGrpSpPr/>
          <p:nvPr/>
        </p:nvGrpSpPr>
        <p:grpSpPr>
          <a:xfrm>
            <a:off x="16136956" y="1659127"/>
            <a:ext cx="5651187" cy="6842466"/>
            <a:chOff x="-1" y="0"/>
            <a:chExt cx="5651186" cy="6842465"/>
          </a:xfrm>
        </p:grpSpPr>
        <p:grpSp>
          <p:nvGrpSpPr>
            <p:cNvPr id="724" name="Group 724"/>
            <p:cNvGrpSpPr/>
            <p:nvPr/>
          </p:nvGrpSpPr>
          <p:grpSpPr>
            <a:xfrm>
              <a:off x="-1" y="0"/>
              <a:ext cx="5651186" cy="6842465"/>
              <a:chOff x="-1" y="0"/>
              <a:chExt cx="5651185" cy="6842464"/>
            </a:xfrm>
          </p:grpSpPr>
          <p:sp>
            <p:nvSpPr>
              <p:cNvPr id="721" name="Shape 721"/>
              <p:cNvSpPr/>
              <p:nvPr/>
            </p:nvSpPr>
            <p:spPr>
              <a:xfrm flipV="1">
                <a:off x="-1" y="3555294"/>
                <a:ext cx="2544313" cy="3287170"/>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722" name="Shape 722"/>
              <p:cNvSpPr/>
              <p:nvPr/>
            </p:nvSpPr>
            <p:spPr>
              <a:xfrm>
                <a:off x="1314661" y="0"/>
                <a:ext cx="4336523" cy="4336523"/>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23" name="Shape 723"/>
              <p:cNvSpPr/>
              <p:nvPr/>
            </p:nvSpPr>
            <p:spPr>
              <a:xfrm>
                <a:off x="1954267" y="2175796"/>
                <a:ext cx="3200391" cy="100540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invite</a:t>
                </a:r>
              </a:p>
              <a:p>
                <a:pPr marR="6161" indent="12700" defTabSz="1105200">
                  <a:lnSpc>
                    <a:spcPct val="80000"/>
                  </a:lnSpc>
                  <a:defRPr sz="36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coaching</a:t>
                </a:r>
                <a:endParaRPr sz="4000" b="1" dirty="0">
                  <a:solidFill>
                    <a:srgbClr val="333E47"/>
                  </a:solidFill>
                  <a:latin typeface="Calibri"/>
                  <a:ea typeface="Calibri"/>
                  <a:cs typeface="Calibri"/>
                  <a:sym typeface="Calibri"/>
                </a:endParaRPr>
              </a:p>
            </p:txBody>
          </p:sp>
        </p:grpSp>
        <p:pic>
          <p:nvPicPr>
            <p:cNvPr id="725" name="Screen Shot 2016-11-19 at 17.48.5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87865" y="916926"/>
              <a:ext cx="790113" cy="983250"/>
            </a:xfrm>
            <a:prstGeom prst="rect">
              <a:avLst/>
            </a:prstGeom>
            <a:ln w="12700" cap="flat">
              <a:noFill/>
              <a:miter lim="400000"/>
            </a:ln>
            <a:effectLst/>
          </p:spPr>
        </p:pic>
      </p:grpSp>
      <p:sp>
        <p:nvSpPr>
          <p:cNvPr id="727" name="Shape 727"/>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28" name="Shape 728"/>
          <p:cNvSpPr/>
          <p:nvPr/>
        </p:nvSpPr>
        <p:spPr>
          <a:xfrm>
            <a:off x="10690297" y="6359910"/>
            <a:ext cx="3003621" cy="2492448"/>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730" name="Shape 730"/>
          <p:cNvSpPr/>
          <p:nvPr/>
        </p:nvSpPr>
        <p:spPr>
          <a:xfrm>
            <a:off x="13276008" y="7775600"/>
            <a:ext cx="3242629" cy="3242632"/>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31" name="Shape 731"/>
          <p:cNvSpPr/>
          <p:nvPr/>
        </p:nvSpPr>
        <p:spPr>
          <a:xfrm>
            <a:off x="7520193"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732" name="Shape 732"/>
          <p:cNvSpPr/>
          <p:nvPr/>
        </p:nvSpPr>
        <p:spPr>
          <a:xfrm flipV="1">
            <a:off x="5503591" y="6833015"/>
            <a:ext cx="2492691" cy="2043294"/>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733" name="Shape 733"/>
          <p:cNvSpPr/>
          <p:nvPr/>
        </p:nvSpPr>
        <p:spPr>
          <a:xfrm>
            <a:off x="1491649" y="945262"/>
            <a:ext cx="6238315" cy="1127601"/>
          </a:xfrm>
          <a:prstGeom prst="rect">
            <a:avLst/>
          </a:prstGeom>
          <a:ln w="12700">
            <a:miter lim="400000"/>
          </a:ln>
          <a:extLst>
            <a:ext uri="{C572A759-6A51-4108-AA02-DFA0A04FC94B}">
              <ma14:wrappingTextBoxFlag xmlns:ma14="http://schemas.microsoft.com/office/mac/drawingml/2011/main" xmlns="" val="1"/>
            </a:ext>
          </a:extLst>
        </p:spPr>
        <p:txBody>
          <a:bodyPr wrap="none" lIns="55225" tIns="55225" rIns="55225" bIns="55225">
            <a:spAutoFit/>
          </a:bodyPr>
          <a:lstStyle>
            <a:lvl1pPr algn="l" defTabSz="1107866">
              <a:spcBef>
                <a:spcPts val="2100"/>
              </a:spcBef>
              <a:defRPr sz="7000" b="1">
                <a:solidFill>
                  <a:srgbClr val="FFFFFF"/>
                </a:solidFill>
                <a:latin typeface="Calibri"/>
                <a:ea typeface="Calibri"/>
                <a:cs typeface="Calibri"/>
                <a:sym typeface="Calibri"/>
              </a:defRPr>
            </a:lvl1pPr>
          </a:lstStyle>
          <a:p>
            <a:r>
              <a:rPr sz="6600" dirty="0">
                <a:solidFill>
                  <a:srgbClr val="2D3E50"/>
                </a:solidFill>
              </a:rPr>
              <a:t>4. </a:t>
            </a:r>
            <a:r>
              <a:rPr lang="en-GB" sz="6600" dirty="0">
                <a:solidFill>
                  <a:srgbClr val="2D3E50"/>
                </a:solidFill>
              </a:rPr>
              <a:t>invite coaching</a:t>
            </a:r>
            <a:endParaRPr sz="6600" dirty="0">
              <a:solidFill>
                <a:srgbClr val="2D3E50"/>
              </a:solidFill>
            </a:endParaRPr>
          </a:p>
        </p:txBody>
      </p:sp>
      <p:grpSp>
        <p:nvGrpSpPr>
          <p:cNvPr id="743" name="Group 743"/>
          <p:cNvGrpSpPr/>
          <p:nvPr/>
        </p:nvGrpSpPr>
        <p:grpSpPr>
          <a:xfrm>
            <a:off x="11258929" y="6832437"/>
            <a:ext cx="5275592" cy="4238090"/>
            <a:chOff x="568732" y="420226"/>
            <a:chExt cx="5275589" cy="4238087"/>
          </a:xfrm>
        </p:grpSpPr>
        <p:sp>
          <p:nvSpPr>
            <p:cNvPr id="736" name="Shape 736"/>
            <p:cNvSpPr/>
            <p:nvPr/>
          </p:nvSpPr>
          <p:spPr>
            <a:xfrm>
              <a:off x="568732" y="420226"/>
              <a:ext cx="2434889" cy="2072222"/>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737" name="Shape 737"/>
            <p:cNvSpPr/>
            <p:nvPr/>
          </p:nvSpPr>
          <p:spPr>
            <a:xfrm>
              <a:off x="2585815" y="1415683"/>
              <a:ext cx="3242630" cy="3242630"/>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742" name="Group 742"/>
            <p:cNvGrpSpPr/>
            <p:nvPr/>
          </p:nvGrpSpPr>
          <p:grpSpPr>
            <a:xfrm>
              <a:off x="2643929" y="2051008"/>
              <a:ext cx="3200392" cy="1881869"/>
              <a:chOff x="0" y="-1"/>
              <a:chExt cx="3200391" cy="1881868"/>
            </a:xfrm>
          </p:grpSpPr>
          <p:sp>
            <p:nvSpPr>
              <p:cNvPr id="738" name="Shape 738"/>
              <p:cNvSpPr/>
              <p:nvPr/>
            </p:nvSpPr>
            <p:spPr>
              <a:xfrm>
                <a:off x="0" y="966837"/>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give </a:t>
                </a:r>
              </a:p>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feedback</a:t>
                </a:r>
              </a:p>
            </p:txBody>
          </p:sp>
          <p:grpSp>
            <p:nvGrpSpPr>
              <p:cNvPr id="741" name="Group 741"/>
              <p:cNvGrpSpPr/>
              <p:nvPr/>
            </p:nvGrpSpPr>
            <p:grpSpPr>
              <a:xfrm>
                <a:off x="1291214" y="-1"/>
                <a:ext cx="583273" cy="579211"/>
                <a:chOff x="0" y="0"/>
                <a:chExt cx="583272" cy="579209"/>
              </a:xfrm>
            </p:grpSpPr>
            <p:sp>
              <p:nvSpPr>
                <p:cNvPr id="739" name="Shape 739"/>
                <p:cNvSpPr/>
                <p:nvPr/>
              </p:nvSpPr>
              <p:spPr>
                <a:xfrm>
                  <a:off x="0" y="0"/>
                  <a:ext cx="583273" cy="579210"/>
                </a:xfrm>
                <a:custGeom>
                  <a:avLst/>
                  <a:gdLst/>
                  <a:ahLst/>
                  <a:cxnLst>
                    <a:cxn ang="0">
                      <a:pos x="wd2" y="hd2"/>
                    </a:cxn>
                    <a:cxn ang="5400000">
                      <a:pos x="wd2" y="hd2"/>
                    </a:cxn>
                    <a:cxn ang="10800000">
                      <a:pos x="wd2" y="hd2"/>
                    </a:cxn>
                    <a:cxn ang="16200000">
                      <a:pos x="wd2" y="hd2"/>
                    </a:cxn>
                  </a:cxnLst>
                  <a:rect l="0" t="0" r="r" b="b"/>
                  <a:pathLst>
                    <a:path w="21600" h="21600" extrusionOk="0">
                      <a:moveTo>
                        <a:pt x="9077" y="0"/>
                      </a:moveTo>
                      <a:lnTo>
                        <a:pt x="7411" y="409"/>
                      </a:lnTo>
                      <a:lnTo>
                        <a:pt x="4438" y="1947"/>
                      </a:lnTo>
                      <a:lnTo>
                        <a:pt x="2092" y="4298"/>
                      </a:lnTo>
                      <a:lnTo>
                        <a:pt x="553" y="7284"/>
                      </a:lnTo>
                      <a:lnTo>
                        <a:pt x="142" y="8958"/>
                      </a:lnTo>
                      <a:lnTo>
                        <a:pt x="0" y="10725"/>
                      </a:lnTo>
                      <a:lnTo>
                        <a:pt x="141" y="12489"/>
                      </a:lnTo>
                      <a:lnTo>
                        <a:pt x="551" y="14162"/>
                      </a:lnTo>
                      <a:lnTo>
                        <a:pt x="2084" y="17148"/>
                      </a:lnTo>
                      <a:lnTo>
                        <a:pt x="4422" y="19502"/>
                      </a:lnTo>
                      <a:lnTo>
                        <a:pt x="7386" y="21046"/>
                      </a:lnTo>
                      <a:lnTo>
                        <a:pt x="9048" y="21458"/>
                      </a:lnTo>
                      <a:lnTo>
                        <a:pt x="10800" y="21600"/>
                      </a:lnTo>
                      <a:lnTo>
                        <a:pt x="12552" y="21458"/>
                      </a:lnTo>
                      <a:lnTo>
                        <a:pt x="14214" y="21046"/>
                      </a:lnTo>
                      <a:lnTo>
                        <a:pt x="17178" y="19502"/>
                      </a:lnTo>
                      <a:lnTo>
                        <a:pt x="19516" y="17148"/>
                      </a:lnTo>
                      <a:lnTo>
                        <a:pt x="21049" y="14162"/>
                      </a:lnTo>
                      <a:lnTo>
                        <a:pt x="21459" y="12489"/>
                      </a:lnTo>
                      <a:lnTo>
                        <a:pt x="21600" y="10725"/>
                      </a:lnTo>
                      <a:lnTo>
                        <a:pt x="21600" y="10548"/>
                      </a:lnTo>
                      <a:lnTo>
                        <a:pt x="21582" y="10377"/>
                      </a:lnTo>
                      <a:lnTo>
                        <a:pt x="21574" y="10203"/>
                      </a:lnTo>
                      <a:lnTo>
                        <a:pt x="20895" y="9990"/>
                      </a:lnTo>
                      <a:lnTo>
                        <a:pt x="20281" y="9659"/>
                      </a:lnTo>
                      <a:lnTo>
                        <a:pt x="19745" y="9222"/>
                      </a:lnTo>
                      <a:lnTo>
                        <a:pt x="19707" y="9178"/>
                      </a:lnTo>
                      <a:lnTo>
                        <a:pt x="17362" y="9178"/>
                      </a:lnTo>
                      <a:lnTo>
                        <a:pt x="15713" y="8849"/>
                      </a:lnTo>
                      <a:lnTo>
                        <a:pt x="14366" y="7953"/>
                      </a:lnTo>
                      <a:lnTo>
                        <a:pt x="13458" y="6624"/>
                      </a:lnTo>
                      <a:lnTo>
                        <a:pt x="13125" y="4997"/>
                      </a:lnTo>
                      <a:lnTo>
                        <a:pt x="13125" y="4788"/>
                      </a:lnTo>
                      <a:lnTo>
                        <a:pt x="13157" y="4588"/>
                      </a:lnTo>
                      <a:lnTo>
                        <a:pt x="13179" y="4441"/>
                      </a:lnTo>
                      <a:lnTo>
                        <a:pt x="12650" y="4441"/>
                      </a:lnTo>
                      <a:lnTo>
                        <a:pt x="11220" y="4156"/>
                      </a:lnTo>
                      <a:lnTo>
                        <a:pt x="10052" y="3379"/>
                      </a:lnTo>
                      <a:lnTo>
                        <a:pt x="9265" y="2227"/>
                      </a:lnTo>
                      <a:lnTo>
                        <a:pt x="8976" y="816"/>
                      </a:lnTo>
                      <a:lnTo>
                        <a:pt x="8976" y="534"/>
                      </a:lnTo>
                      <a:lnTo>
                        <a:pt x="9016" y="263"/>
                      </a:lnTo>
                      <a:lnTo>
                        <a:pt x="9077" y="0"/>
                      </a:lnTo>
                      <a:close/>
                    </a:path>
                  </a:pathLst>
                </a:custGeom>
                <a:solidFill>
                  <a:srgbClr val="333E47"/>
                </a:solid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sp>
              <p:nvSpPr>
                <p:cNvPr id="740" name="Shape 740"/>
                <p:cNvSpPr/>
                <p:nvPr/>
              </p:nvSpPr>
              <p:spPr>
                <a:xfrm>
                  <a:off x="346569"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grpSp>
        <p:nvGrpSpPr>
          <p:cNvPr id="28" name="Group 833"/>
          <p:cNvGrpSpPr/>
          <p:nvPr/>
        </p:nvGrpSpPr>
        <p:grpSpPr>
          <a:xfrm>
            <a:off x="5479145" y="3675137"/>
            <a:ext cx="6193284" cy="5180269"/>
            <a:chOff x="-2" y="0"/>
            <a:chExt cx="6193284" cy="5180265"/>
          </a:xfrm>
        </p:grpSpPr>
        <p:grpSp>
          <p:nvGrpSpPr>
            <p:cNvPr id="29" name="Group 829"/>
            <p:cNvGrpSpPr/>
            <p:nvPr/>
          </p:nvGrpSpPr>
          <p:grpSpPr>
            <a:xfrm>
              <a:off x="-2" y="0"/>
              <a:ext cx="6193284" cy="5180265"/>
              <a:chOff x="-1" y="0"/>
              <a:chExt cx="6193282" cy="5180264"/>
            </a:xfrm>
          </p:grpSpPr>
          <p:grpSp>
            <p:nvGrpSpPr>
              <p:cNvPr id="33" name="Group 825"/>
              <p:cNvGrpSpPr/>
              <p:nvPr/>
            </p:nvGrpSpPr>
            <p:grpSpPr>
              <a:xfrm>
                <a:off x="-1" y="0"/>
                <a:ext cx="6193282" cy="5180264"/>
                <a:chOff x="0" y="0"/>
                <a:chExt cx="6193280" cy="5180263"/>
              </a:xfrm>
            </p:grpSpPr>
            <p:sp>
              <p:nvSpPr>
                <p:cNvPr id="37" name="Shape 823"/>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38" name="Shape 824"/>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34" name="Group 828"/>
              <p:cNvGrpSpPr/>
              <p:nvPr/>
            </p:nvGrpSpPr>
            <p:grpSpPr>
              <a:xfrm>
                <a:off x="2557876" y="1270169"/>
                <a:ext cx="3200392" cy="1764214"/>
                <a:chOff x="0" y="117652"/>
                <a:chExt cx="3200391" cy="1764213"/>
              </a:xfrm>
            </p:grpSpPr>
            <p:sp>
              <p:nvSpPr>
                <p:cNvPr id="35" name="Shape 826"/>
                <p:cNvSpPr/>
                <p:nvPr/>
              </p:nvSpPr>
              <p:spPr>
                <a:xfrm>
                  <a:off x="0" y="966836"/>
                  <a:ext cx="3200391" cy="91502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make it </a:t>
                  </a:r>
                </a:p>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safe</a:t>
                  </a:r>
                </a:p>
              </p:txBody>
            </p:sp>
            <p:sp>
              <p:nvSpPr>
                <p:cNvPr id="36"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30" name="Group 832"/>
            <p:cNvGrpSpPr/>
            <p:nvPr/>
          </p:nvGrpSpPr>
          <p:grpSpPr>
            <a:xfrm>
              <a:off x="3730676" y="859563"/>
              <a:ext cx="1190935" cy="1091519"/>
              <a:chOff x="0" y="0"/>
              <a:chExt cx="1190933" cy="1091517"/>
            </a:xfrm>
          </p:grpSpPr>
          <p:pic>
            <p:nvPicPr>
              <p:cNvPr id="31" name="Screen Shot 2016-11-19 at 17.45.44.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0"/>
                <a:ext cx="871435" cy="887878"/>
              </a:xfrm>
              <a:prstGeom prst="rect">
                <a:avLst/>
              </a:prstGeom>
              <a:ln w="12700" cap="flat">
                <a:noFill/>
                <a:miter lim="400000"/>
              </a:ln>
              <a:effectLst/>
            </p:spPr>
          </p:pic>
          <p:pic>
            <p:nvPicPr>
              <p:cNvPr id="32" name="Screen Shot 2016-11-19 at 17.50.49.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ln w="12700" cap="flat">
                <a:noFill/>
                <a:miter lim="400000"/>
              </a:ln>
              <a:effectLst/>
            </p:spPr>
          </p:pic>
        </p:grpSp>
      </p:grpSp>
      <p:grpSp>
        <p:nvGrpSpPr>
          <p:cNvPr id="39" name="Group 847"/>
          <p:cNvGrpSpPr/>
          <p:nvPr/>
        </p:nvGrpSpPr>
        <p:grpSpPr>
          <a:xfrm>
            <a:off x="2324451" y="8080752"/>
            <a:ext cx="3763084" cy="3763084"/>
            <a:chOff x="0" y="0"/>
            <a:chExt cx="3763081" cy="3763082"/>
          </a:xfrm>
        </p:grpSpPr>
        <p:sp>
          <p:nvSpPr>
            <p:cNvPr id="40" name="Shape 842"/>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41" name="Group 845"/>
            <p:cNvGrpSpPr/>
            <p:nvPr/>
          </p:nvGrpSpPr>
          <p:grpSpPr>
            <a:xfrm>
              <a:off x="264043" y="1091338"/>
              <a:ext cx="3200392" cy="1764216"/>
              <a:chOff x="0" y="117652"/>
              <a:chExt cx="3200391" cy="1764215"/>
            </a:xfrm>
          </p:grpSpPr>
          <p:sp>
            <p:nvSpPr>
              <p:cNvPr id="43" name="Shape 843"/>
              <p:cNvSpPr/>
              <p:nvPr/>
            </p:nvSpPr>
            <p:spPr>
              <a:xfrm>
                <a:off x="0" y="966837"/>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get </a:t>
                </a:r>
              </a:p>
              <a:p>
                <a:pPr marR="6161" indent="12700" defTabSz="1105200">
                  <a:lnSpc>
                    <a:spcPct val="80000"/>
                  </a:lnSpc>
                  <a:defRPr sz="3600" b="1">
                    <a:solidFill>
                      <a:srgbClr val="333E47"/>
                    </a:solidFill>
                    <a:latin typeface="Calibri"/>
                    <a:ea typeface="Calibri"/>
                    <a:cs typeface="Calibri"/>
                    <a:sym typeface="Calibri"/>
                  </a:defRPr>
                </a:pPr>
                <a:r>
                  <a:rPr sz="3600" b="1">
                    <a:solidFill>
                      <a:srgbClr val="333E47"/>
                    </a:solidFill>
                    <a:latin typeface="Calibri"/>
                    <a:ea typeface="Calibri"/>
                    <a:cs typeface="Calibri"/>
                    <a:sym typeface="Calibri"/>
                  </a:rPr>
                  <a:t>ready</a:t>
                </a:r>
              </a:p>
            </p:txBody>
          </p:sp>
          <p:sp>
            <p:nvSpPr>
              <p:cNvPr id="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pic>
          <p:nvPicPr>
            <p:cNvPr id="42" name="Screen Shot 2016-11-19 at 17.43.56.png"/>
            <p:cNvPicPr>
              <a:picLocks noChangeAspect="1"/>
            </p:cNvPicPr>
            <p:nvPr/>
          </p:nvPicPr>
          <p:blipFill>
            <a:blip r:embed="rId6"/>
            <a:stretch>
              <a:fillRect/>
            </a:stretch>
          </p:blipFill>
          <p:spPr>
            <a:xfrm>
              <a:off x="1492808" y="897811"/>
              <a:ext cx="753031" cy="836701"/>
            </a:xfrm>
            <a:prstGeom prst="rect">
              <a:avLst/>
            </a:prstGeom>
            <a:ln w="12700" cap="flat">
              <a:noFill/>
              <a:miter lim="400000"/>
            </a:ln>
            <a:effectLst/>
          </p:spPr>
        </p:pic>
      </p:grpSp>
      <p:sp>
        <p:nvSpPr>
          <p:cNvPr id="744" name="Shape 744"/>
          <p:cNvSpPr/>
          <p:nvPr/>
        </p:nvSpPr>
        <p:spPr>
          <a:xfrm>
            <a:off x="1348574" y="3370910"/>
            <a:ext cx="15475709" cy="8765671"/>
          </a:xfrm>
          <a:prstGeom prst="roundRect">
            <a:avLst>
              <a:gd name="adj" fmla="val 4314"/>
            </a:avLst>
          </a:prstGeom>
          <a:blipFill>
            <a:blip r:embed="rId7"/>
          </a:blipFill>
          <a:ln w="12700">
            <a:miter lim="400000"/>
          </a:ln>
          <a:effectLst>
            <a:outerShdw blurRad="38100" dist="25400" dir="5400000" rotWithShape="0">
              <a:srgbClr val="000000">
                <a:alpha val="35156"/>
              </a:srgbClr>
            </a:outerShdw>
          </a:effectLst>
        </p:spPr>
        <p:txBody>
          <a:bodyPr lIns="50598" tIns="50598" rIns="50598" bIns="50598" anchor="ctr"/>
          <a:lstStyle/>
          <a:p>
            <a:pPr>
              <a:defRPr sz="3200">
                <a:solidFill>
                  <a:srgbClr val="FFFFFF"/>
                </a:solidFill>
              </a:defRPr>
            </a:pPr>
            <a:endParaRPr sz="3200">
              <a:solidFill>
                <a:srgbClr val="FFFFFF"/>
              </a:solidFill>
              <a:latin typeface="Helvetica Light"/>
              <a:ea typeface="Helvetica Light"/>
              <a:cs typeface="Helvetica Light"/>
            </a:endParaRPr>
          </a:p>
        </p:txBody>
      </p:sp>
      <p:sp>
        <p:nvSpPr>
          <p:cNvPr id="745" name="Shape 745"/>
          <p:cNvSpPr/>
          <p:nvPr/>
        </p:nvSpPr>
        <p:spPr>
          <a:xfrm>
            <a:off x="2059450" y="5116080"/>
            <a:ext cx="14506813" cy="492442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l" defTabSz="1105200">
              <a:spcBef>
                <a:spcPts val="3000"/>
              </a:spcBef>
              <a:defRPr sz="48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What can I do differently next time?</a:t>
            </a:r>
          </a:p>
          <a:p>
            <a:pPr algn="l" defTabSz="1105200">
              <a:spcBef>
                <a:spcPts val="3000"/>
              </a:spcBef>
              <a:defRPr sz="48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What can I do to help you?</a:t>
            </a:r>
          </a:p>
          <a:p>
            <a:pPr algn="l" defTabSz="1105200">
              <a:spcBef>
                <a:spcPts val="3000"/>
              </a:spcBef>
              <a:defRPr sz="48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What else can I do?</a:t>
            </a:r>
            <a:br>
              <a:rPr lang="en-GB" sz="4900" b="1" dirty="0">
                <a:solidFill>
                  <a:srgbClr val="333E47"/>
                </a:solidFill>
                <a:latin typeface="Calibri"/>
                <a:ea typeface="Calibri"/>
                <a:cs typeface="Calibri"/>
                <a:sym typeface="Calibri"/>
              </a:rPr>
            </a:br>
            <a:endParaRPr lang="en-GB" sz="4900" b="1" dirty="0">
              <a:solidFill>
                <a:srgbClr val="333E47"/>
              </a:solidFill>
              <a:latin typeface="Calibri"/>
              <a:ea typeface="Calibri"/>
              <a:cs typeface="Calibri"/>
              <a:sym typeface="Calibri"/>
            </a:endParaRPr>
          </a:p>
          <a:p>
            <a:pPr algn="l" defTabSz="1105200">
              <a:spcBef>
                <a:spcPts val="3000"/>
              </a:spcBef>
              <a:defRPr sz="4800" b="1">
                <a:solidFill>
                  <a:srgbClr val="333E47"/>
                </a:solidFill>
                <a:latin typeface="Calibri"/>
                <a:ea typeface="Calibri"/>
                <a:cs typeface="Calibri"/>
                <a:sym typeface="Calibri"/>
              </a:defRPr>
            </a:pPr>
            <a:r>
              <a:rPr lang="en-GB" sz="4900" b="1" dirty="0">
                <a:solidFill>
                  <a:srgbClr val="16C3C0"/>
                </a:solidFill>
                <a:latin typeface="Calibri"/>
                <a:ea typeface="Calibri"/>
                <a:cs typeface="Calibri"/>
                <a:sym typeface="Calibri"/>
              </a:rPr>
              <a:t>THANK THEM!</a:t>
            </a:r>
            <a:endParaRPr lang="en-GB" sz="4200" b="1" dirty="0">
              <a:solidFill>
                <a:srgbClr val="16C3C0"/>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320C1799-0061-4F3B-8751-613398C30BCC}"/>
              </a:ext>
            </a:extLst>
          </p:cNvPr>
          <p:cNvSpPr>
            <a:spLocks noGrp="1"/>
          </p:cNvSpPr>
          <p:nvPr>
            <p:ph type="sldNum" sz="quarter" idx="2"/>
          </p:nvPr>
        </p:nvSpPr>
        <p:spPr/>
        <p:txBody>
          <a:bodyPr/>
          <a:lstStyle/>
          <a:p>
            <a:fld id="{86CB4B4D-7CA3-9044-876B-883B54F8677D}" type="slidenum">
              <a:rPr lang="en-US" smtClean="0"/>
              <a:pPr/>
              <a:t>44</a:t>
            </a:fld>
            <a:endParaRPr lang="en-US"/>
          </a:p>
        </p:txBody>
      </p:sp>
      <p:pic>
        <p:nvPicPr>
          <p:cNvPr id="49" name="Picture 48" descr="A close up of a sign&#10;&#10;Description generated with high confidence">
            <a:extLst>
              <a:ext uri="{FF2B5EF4-FFF2-40B4-BE49-F238E27FC236}">
                <a16:creationId xmlns:a16="http://schemas.microsoft.com/office/drawing/2014/main" id="{94AA2336-A343-4058-AC0B-63FC02EA814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737705" y="93481"/>
            <a:ext cx="4336526" cy="923543"/>
          </a:xfrm>
          <a:prstGeom prst="rect">
            <a:avLst/>
          </a:prstGeom>
        </p:spPr>
      </p:pic>
    </p:spTree>
    <p:extLst>
      <p:ext uri="{BB962C8B-B14F-4D97-AF65-F5344CB8AC3E}">
        <p14:creationId xmlns:p14="http://schemas.microsoft.com/office/powerpoint/2010/main" val="13913232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5">
                                            <p:txEl>
                                              <p:pRg st="0" end="0"/>
                                            </p:txEl>
                                          </p:spTgt>
                                        </p:tgtEl>
                                        <p:attrNameLst>
                                          <p:attrName>style.visibility</p:attrName>
                                        </p:attrNameLst>
                                      </p:cBhvr>
                                      <p:to>
                                        <p:strVal val="visible"/>
                                      </p:to>
                                    </p:set>
                                    <p:animEffect transition="in" filter="fade">
                                      <p:cBhvr>
                                        <p:cTn id="7" dur="500"/>
                                        <p:tgtEl>
                                          <p:spTgt spid="74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45">
                                            <p:txEl>
                                              <p:pRg st="1" end="1"/>
                                            </p:txEl>
                                          </p:spTgt>
                                        </p:tgtEl>
                                        <p:attrNameLst>
                                          <p:attrName>style.visibility</p:attrName>
                                        </p:attrNameLst>
                                      </p:cBhvr>
                                      <p:to>
                                        <p:strVal val="visible"/>
                                      </p:to>
                                    </p:set>
                                    <p:animEffect transition="in" filter="fade">
                                      <p:cBhvr>
                                        <p:cTn id="12" dur="500"/>
                                        <p:tgtEl>
                                          <p:spTgt spid="74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5">
                                            <p:txEl>
                                              <p:pRg st="2" end="2"/>
                                            </p:txEl>
                                          </p:spTgt>
                                        </p:tgtEl>
                                        <p:attrNameLst>
                                          <p:attrName>style.visibility</p:attrName>
                                        </p:attrNameLst>
                                      </p:cBhvr>
                                      <p:to>
                                        <p:strVal val="visible"/>
                                      </p:to>
                                    </p:set>
                                    <p:animEffect transition="in" filter="fade">
                                      <p:cBhvr>
                                        <p:cTn id="17" dur="500"/>
                                        <p:tgtEl>
                                          <p:spTgt spid="74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45">
                                            <p:txEl>
                                              <p:pRg st="3" end="3"/>
                                            </p:txEl>
                                          </p:spTgt>
                                        </p:tgtEl>
                                        <p:attrNameLst>
                                          <p:attrName>style.visibility</p:attrName>
                                        </p:attrNameLst>
                                      </p:cBhvr>
                                      <p:to>
                                        <p:strVal val="visible"/>
                                      </p:to>
                                    </p:set>
                                    <p:animEffect transition="in" filter="fade">
                                      <p:cBhvr>
                                        <p:cTn id="22" dur="500"/>
                                        <p:tgtEl>
                                          <p:spTgt spid="74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374"/>
          <p:cNvSpPr/>
          <p:nvPr/>
        </p:nvSpPr>
        <p:spPr>
          <a:xfrm rot="16200000">
            <a:off x="5266288" y="-5309149"/>
            <a:ext cx="13851454" cy="24383977"/>
          </a:xfrm>
          <a:prstGeom prst="rect">
            <a:avLst/>
          </a:prstGeom>
          <a:solidFill>
            <a:srgbClr val="95B3D7"/>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sp>
        <p:nvSpPr>
          <p:cNvPr id="807" name="Shape 807"/>
          <p:cNvSpPr/>
          <p:nvPr/>
        </p:nvSpPr>
        <p:spPr>
          <a:xfrm>
            <a:off x="2324458" y="8069786"/>
            <a:ext cx="3738648" cy="3721756"/>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2" name="Shape 812"/>
          <p:cNvSpPr/>
          <p:nvPr/>
        </p:nvSpPr>
        <p:spPr>
          <a:xfrm>
            <a:off x="7520193" y="3697095"/>
            <a:ext cx="4077045" cy="4077997"/>
          </a:xfrm>
          <a:prstGeom prst="ellipse">
            <a:avLst/>
          </a:prstGeom>
          <a:solidFill>
            <a:srgbClr val="FF6072"/>
          </a:solidFill>
          <a:ln w="12700">
            <a:miter lim="400000"/>
          </a:ln>
          <a:effectLst>
            <a:outerShdw blurRad="444500" rotWithShape="0">
              <a:srgbClr val="000000">
                <a:alpha val="7000"/>
              </a:srgbClr>
            </a:outerShdw>
          </a:effectLst>
        </p:spPr>
        <p:txBody>
          <a:bodyPr lIns="55225" tIns="55225" rIns="55225" bIns="55225" anchor="ct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813" name="Shape 813"/>
          <p:cNvSpPr/>
          <p:nvPr/>
        </p:nvSpPr>
        <p:spPr>
          <a:xfrm flipV="1">
            <a:off x="5503591" y="6833015"/>
            <a:ext cx="2492691" cy="2043294"/>
          </a:xfrm>
          <a:prstGeom prst="line">
            <a:avLst/>
          </a:prstGeom>
          <a:ln w="88900">
            <a:solidFill>
              <a:srgbClr val="FF6072"/>
            </a:solidFill>
          </a:ln>
        </p:spPr>
        <p:txBody>
          <a:bodyPr lIns="55225" tIns="55225" rIns="55225" bIns="55225"/>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814" name="Shape 814"/>
          <p:cNvSpPr/>
          <p:nvPr/>
        </p:nvSpPr>
        <p:spPr>
          <a:xfrm>
            <a:off x="1491585" y="945193"/>
            <a:ext cx="9069058" cy="1188747"/>
          </a:xfrm>
          <a:prstGeom prst="rect">
            <a:avLst/>
          </a:prstGeom>
          <a:ln w="12700">
            <a:miter lim="400000"/>
          </a:ln>
          <a:extLst>
            <a:ext uri="{C572A759-6A51-4108-AA02-DFA0A04FC94B}">
              <ma14:wrappingTextBoxFlag xmlns:ma14="http://schemas.microsoft.com/office/mac/drawingml/2011/main" xmlns="" val="1"/>
            </a:ext>
          </a:extLst>
        </p:spPr>
        <p:txBody>
          <a:bodyPr wrap="none" lIns="55225" tIns="55225" rIns="55225" bIns="55225">
            <a:spAutoFit/>
          </a:bodyPr>
          <a:lstStyle>
            <a:lvl1pPr algn="l" defTabSz="1107866">
              <a:spcBef>
                <a:spcPts val="2100"/>
              </a:spcBef>
              <a:defRPr sz="7000" b="1">
                <a:solidFill>
                  <a:srgbClr val="FFFFFF"/>
                </a:solidFill>
                <a:latin typeface="Calibri"/>
                <a:ea typeface="Calibri"/>
                <a:cs typeface="Calibri"/>
                <a:sym typeface="Calibri"/>
              </a:defRPr>
            </a:lvl1pPr>
          </a:lstStyle>
          <a:p>
            <a:r>
              <a:rPr lang="en-GB" dirty="0">
                <a:solidFill>
                  <a:srgbClr val="2D3E50"/>
                </a:solidFill>
              </a:rPr>
              <a:t>how to </a:t>
            </a:r>
            <a:r>
              <a:rPr lang="en-GB" dirty="0">
                <a:solidFill>
                  <a:srgbClr val="F42D4F"/>
                </a:solidFill>
              </a:rPr>
              <a:t>ask</a:t>
            </a:r>
            <a:r>
              <a:rPr lang="en-GB" dirty="0"/>
              <a:t> </a:t>
            </a:r>
            <a:r>
              <a:rPr lang="en-GB" dirty="0">
                <a:solidFill>
                  <a:srgbClr val="2D3E50"/>
                </a:solidFill>
              </a:rPr>
              <a:t>for feedback</a:t>
            </a:r>
            <a:endParaRPr dirty="0">
              <a:solidFill>
                <a:srgbClr val="2D3E50"/>
              </a:solidFill>
            </a:endParaRPr>
          </a:p>
        </p:txBody>
      </p:sp>
      <p:grpSp>
        <p:nvGrpSpPr>
          <p:cNvPr id="833" name="Group 833"/>
          <p:cNvGrpSpPr/>
          <p:nvPr/>
        </p:nvGrpSpPr>
        <p:grpSpPr>
          <a:xfrm>
            <a:off x="5479145" y="3706116"/>
            <a:ext cx="6193284" cy="5180269"/>
            <a:chOff x="-2" y="0"/>
            <a:chExt cx="6193284" cy="5180265"/>
          </a:xfrm>
        </p:grpSpPr>
        <p:grpSp>
          <p:nvGrpSpPr>
            <p:cNvPr id="829" name="Group 829"/>
            <p:cNvGrpSpPr/>
            <p:nvPr/>
          </p:nvGrpSpPr>
          <p:grpSpPr>
            <a:xfrm>
              <a:off x="-2" y="0"/>
              <a:ext cx="6193284" cy="5180265"/>
              <a:chOff x="-1" y="0"/>
              <a:chExt cx="6193282" cy="5180264"/>
            </a:xfrm>
          </p:grpSpPr>
          <p:grpSp>
            <p:nvGrpSpPr>
              <p:cNvPr id="825" name="Group 825"/>
              <p:cNvGrpSpPr/>
              <p:nvPr/>
            </p:nvGrpSpPr>
            <p:grpSpPr>
              <a:xfrm>
                <a:off x="-1" y="0"/>
                <a:ext cx="6193282" cy="5180264"/>
                <a:chOff x="0" y="0"/>
                <a:chExt cx="6193280" cy="5180263"/>
              </a:xfrm>
            </p:grpSpPr>
            <p:sp>
              <p:nvSpPr>
                <p:cNvPr id="823" name="Shape 823"/>
                <p:cNvSpPr/>
                <p:nvPr/>
              </p:nvSpPr>
              <p:spPr>
                <a:xfrm flipV="1">
                  <a:off x="0" y="3136969"/>
                  <a:ext cx="2492691" cy="2043295"/>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824" name="Shape 824"/>
                <p:cNvSpPr/>
                <p:nvPr/>
              </p:nvSpPr>
              <p:spPr>
                <a:xfrm>
                  <a:off x="2040933" y="0"/>
                  <a:ext cx="4152348" cy="4152345"/>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grpSp>
            <p:nvGrpSpPr>
              <p:cNvPr id="828" name="Group 828"/>
              <p:cNvGrpSpPr/>
              <p:nvPr/>
            </p:nvGrpSpPr>
            <p:grpSpPr>
              <a:xfrm>
                <a:off x="2557876" y="1270169"/>
                <a:ext cx="3200392" cy="1764215"/>
                <a:chOff x="0" y="117652"/>
                <a:chExt cx="3200391" cy="1764214"/>
              </a:xfrm>
            </p:grpSpPr>
            <p:sp>
              <p:nvSpPr>
                <p:cNvPr id="826" name="Shape 826"/>
                <p:cNvSpPr/>
                <p:nvPr/>
              </p:nvSpPr>
              <p:spPr>
                <a:xfrm>
                  <a:off x="0" y="966836"/>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sz="3600" b="1" dirty="0">
                      <a:solidFill>
                        <a:srgbClr val="333E47"/>
                      </a:solidFill>
                      <a:latin typeface="Calibri"/>
                      <a:ea typeface="Calibri"/>
                      <a:cs typeface="Calibri"/>
                      <a:sym typeface="Calibri"/>
                    </a:rPr>
                    <a:t>make it </a:t>
                  </a:r>
                </a:p>
                <a:p>
                  <a:pPr marR="6161" indent="12700" defTabSz="1105200">
                    <a:lnSpc>
                      <a:spcPct val="80000"/>
                    </a:lnSpc>
                    <a:defRPr sz="3600" b="1">
                      <a:solidFill>
                        <a:srgbClr val="333E47"/>
                      </a:solidFill>
                      <a:latin typeface="Calibri"/>
                      <a:ea typeface="Calibri"/>
                      <a:cs typeface="Calibri"/>
                      <a:sym typeface="Calibri"/>
                    </a:defRPr>
                  </a:pPr>
                  <a:r>
                    <a:rPr sz="3600" b="1" dirty="0">
                      <a:solidFill>
                        <a:srgbClr val="333E47"/>
                      </a:solidFill>
                      <a:latin typeface="Calibri"/>
                      <a:ea typeface="Calibri"/>
                      <a:cs typeface="Calibri"/>
                      <a:sym typeface="Calibri"/>
                    </a:rPr>
                    <a:t>safe</a:t>
                  </a:r>
                </a:p>
              </p:txBody>
            </p:sp>
            <p:sp>
              <p:nvSpPr>
                <p:cNvPr id="827" name="Shape 827"/>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grpSp>
        <p:grpSp>
          <p:nvGrpSpPr>
            <p:cNvPr id="832" name="Group 832"/>
            <p:cNvGrpSpPr/>
            <p:nvPr/>
          </p:nvGrpSpPr>
          <p:grpSpPr>
            <a:xfrm>
              <a:off x="3730676" y="859563"/>
              <a:ext cx="1190935" cy="1091519"/>
              <a:chOff x="0" y="0"/>
              <a:chExt cx="1190933" cy="1091517"/>
            </a:xfrm>
          </p:grpSpPr>
          <p:pic>
            <p:nvPicPr>
              <p:cNvPr id="830" name="Screen Shot 2016-11-19 at 17.45.44.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871435" cy="887878"/>
              </a:xfrm>
              <a:prstGeom prst="rect">
                <a:avLst/>
              </a:prstGeom>
              <a:ln w="12700" cap="flat">
                <a:noFill/>
                <a:miter lim="400000"/>
              </a:ln>
              <a:effectLst/>
            </p:spPr>
          </p:pic>
          <p:pic>
            <p:nvPicPr>
              <p:cNvPr id="831" name="Screen Shot 2016-11-19 at 17.50.49.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64511" y="403328"/>
                <a:ext cx="726423" cy="688190"/>
              </a:xfrm>
              <a:prstGeom prst="rect">
                <a:avLst/>
              </a:prstGeom>
              <a:ln w="12700" cap="flat">
                <a:noFill/>
                <a:miter lim="400000"/>
              </a:ln>
              <a:effectLst/>
            </p:spPr>
          </p:pic>
        </p:grpSp>
      </p:grpSp>
      <p:grpSp>
        <p:nvGrpSpPr>
          <p:cNvPr id="847" name="Group 847"/>
          <p:cNvGrpSpPr/>
          <p:nvPr/>
        </p:nvGrpSpPr>
        <p:grpSpPr>
          <a:xfrm>
            <a:off x="2324451" y="8080752"/>
            <a:ext cx="3763084" cy="3763084"/>
            <a:chOff x="0" y="0"/>
            <a:chExt cx="3763081" cy="3763082"/>
          </a:xfrm>
        </p:grpSpPr>
        <p:sp>
          <p:nvSpPr>
            <p:cNvPr id="842" name="Shape 842"/>
            <p:cNvSpPr/>
            <p:nvPr/>
          </p:nvSpPr>
          <p:spPr>
            <a:xfrm>
              <a:off x="0" y="0"/>
              <a:ext cx="3763081" cy="3763082"/>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grpSp>
          <p:nvGrpSpPr>
            <p:cNvPr id="845" name="Group 845"/>
            <p:cNvGrpSpPr/>
            <p:nvPr/>
          </p:nvGrpSpPr>
          <p:grpSpPr>
            <a:xfrm>
              <a:off x="264043" y="1091338"/>
              <a:ext cx="3200392" cy="1316038"/>
              <a:chOff x="0" y="117652"/>
              <a:chExt cx="3200391" cy="1316037"/>
            </a:xfrm>
          </p:grpSpPr>
          <p:sp>
            <p:nvSpPr>
              <p:cNvPr id="843" name="Shape 843"/>
              <p:cNvSpPr/>
              <p:nvPr/>
            </p:nvSpPr>
            <p:spPr>
              <a:xfrm>
                <a:off x="0" y="966837"/>
                <a:ext cx="3200391" cy="46685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3600" b="1" dirty="0">
                    <a:solidFill>
                      <a:srgbClr val="333E47"/>
                    </a:solidFill>
                    <a:latin typeface="Calibri"/>
                    <a:ea typeface="Calibri"/>
                    <a:cs typeface="Calibri"/>
                    <a:sym typeface="Calibri"/>
                  </a:rPr>
                  <a:t>prepare</a:t>
                </a:r>
                <a:endParaRPr sz="3600" b="1" dirty="0">
                  <a:solidFill>
                    <a:srgbClr val="333E47"/>
                  </a:solidFill>
                  <a:latin typeface="Calibri"/>
                  <a:ea typeface="Calibri"/>
                  <a:cs typeface="Calibri"/>
                  <a:sym typeface="Calibri"/>
                </a:endParaRPr>
              </a:p>
            </p:txBody>
          </p:sp>
          <p:sp>
            <p:nvSpPr>
              <p:cNvPr id="844" name="Shape 844"/>
              <p:cNvSpPr/>
              <p:nvPr/>
            </p:nvSpPr>
            <p:spPr>
              <a:xfrm>
                <a:off x="1637783" y="117652"/>
                <a:ext cx="185592" cy="128449"/>
              </a:xfrm>
              <a:custGeom>
                <a:avLst/>
                <a:gdLst/>
                <a:ahLst/>
                <a:cxnLst>
                  <a:cxn ang="0">
                    <a:pos x="wd2" y="hd2"/>
                  </a:cxn>
                  <a:cxn ang="5400000">
                    <a:pos x="wd2" y="hd2"/>
                  </a:cxn>
                  <a:cxn ang="10800000">
                    <a:pos x="wd2" y="hd2"/>
                  </a:cxn>
                  <a:cxn ang="16200000">
                    <a:pos x="wd2" y="hd2"/>
                  </a:cxn>
                </a:cxnLst>
                <a:rect l="0" t="0" r="r" b="b"/>
                <a:pathLst>
                  <a:path w="21600" h="21600" extrusionOk="0">
                    <a:moveTo>
                      <a:pt x="20327" y="19417"/>
                    </a:moveTo>
                    <a:lnTo>
                      <a:pt x="18911" y="20328"/>
                    </a:lnTo>
                    <a:lnTo>
                      <a:pt x="17419" y="21015"/>
                    </a:lnTo>
                    <a:lnTo>
                      <a:pt x="15857" y="21449"/>
                    </a:lnTo>
                    <a:lnTo>
                      <a:pt x="14231" y="21600"/>
                    </a:lnTo>
                    <a:lnTo>
                      <a:pt x="21600" y="21600"/>
                    </a:lnTo>
                    <a:lnTo>
                      <a:pt x="20327" y="19417"/>
                    </a:lnTo>
                    <a:close/>
                    <a:moveTo>
                      <a:pt x="1109" y="0"/>
                    </a:moveTo>
                    <a:lnTo>
                      <a:pt x="553" y="115"/>
                    </a:lnTo>
                    <a:lnTo>
                      <a:pt x="0" y="239"/>
                    </a:lnTo>
                    <a:lnTo>
                      <a:pt x="1084" y="239"/>
                    </a:lnTo>
                    <a:lnTo>
                      <a:pt x="1109" y="0"/>
                    </a:lnTo>
                    <a:close/>
                  </a:path>
                </a:pathLst>
              </a:custGeom>
              <a:noFill/>
              <a:ln w="12700" cap="flat">
                <a:noFill/>
                <a:miter lim="400000"/>
              </a:ln>
              <a:effectLst/>
            </p:spPr>
            <p:txBody>
              <a:bodyPr wrap="square" lIns="55453" tIns="55453" rIns="55453" bIns="55453" numCol="1" anchor="t">
                <a:noAutofit/>
              </a:bodyPr>
              <a:lstStyle/>
              <a:p>
                <a:pPr algn="l" defTabSz="1105200">
                  <a:defRPr sz="2000">
                    <a:latin typeface="Calibri"/>
                    <a:ea typeface="Calibri"/>
                    <a:cs typeface="Calibri"/>
                    <a:sym typeface="Calibri"/>
                  </a:defRPr>
                </a:pPr>
                <a:endParaRPr sz="1900">
                  <a:latin typeface="Calibri"/>
                  <a:ea typeface="Calibri"/>
                  <a:cs typeface="Calibri"/>
                  <a:sym typeface="Calibri"/>
                </a:endParaRPr>
              </a:p>
            </p:txBody>
          </p:sp>
        </p:grpSp>
        <p:pic>
          <p:nvPicPr>
            <p:cNvPr id="846" name="Screen Shot 2016-11-19 at 17.43.56.png"/>
            <p:cNvPicPr>
              <a:picLocks noChangeAspect="1"/>
            </p:cNvPicPr>
            <p:nvPr/>
          </p:nvPicPr>
          <p:blipFill>
            <a:blip r:embed="rId5"/>
            <a:stretch>
              <a:fillRect/>
            </a:stretch>
          </p:blipFill>
          <p:spPr>
            <a:xfrm>
              <a:off x="1492808" y="897811"/>
              <a:ext cx="753031" cy="836701"/>
            </a:xfrm>
            <a:prstGeom prst="rect">
              <a:avLst/>
            </a:prstGeom>
            <a:ln w="12700" cap="flat">
              <a:noFill/>
              <a:miter lim="400000"/>
            </a:ln>
            <a:effectLst/>
          </p:spPr>
        </p:pic>
      </p:grpSp>
      <p:grpSp>
        <p:nvGrpSpPr>
          <p:cNvPr id="47" name="Group 841"/>
          <p:cNvGrpSpPr/>
          <p:nvPr/>
        </p:nvGrpSpPr>
        <p:grpSpPr>
          <a:xfrm>
            <a:off x="11264441" y="6941097"/>
            <a:ext cx="5266127" cy="4175549"/>
            <a:chOff x="0" y="0"/>
            <a:chExt cx="5275590" cy="4238088"/>
          </a:xfrm>
        </p:grpSpPr>
        <p:grpSp>
          <p:nvGrpSpPr>
            <p:cNvPr id="48" name="Group 837"/>
            <p:cNvGrpSpPr/>
            <p:nvPr/>
          </p:nvGrpSpPr>
          <p:grpSpPr>
            <a:xfrm>
              <a:off x="0" y="0"/>
              <a:ext cx="5275590" cy="4238088"/>
              <a:chOff x="568732" y="420226"/>
              <a:chExt cx="5275589" cy="4238087"/>
            </a:xfrm>
          </p:grpSpPr>
          <p:sp>
            <p:nvSpPr>
              <p:cNvPr id="52" name="Shape 834"/>
              <p:cNvSpPr/>
              <p:nvPr/>
            </p:nvSpPr>
            <p:spPr>
              <a:xfrm>
                <a:off x="568732" y="420226"/>
                <a:ext cx="2434889" cy="2072222"/>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53" name="Shape 835"/>
              <p:cNvSpPr/>
              <p:nvPr/>
            </p:nvSpPr>
            <p:spPr>
              <a:xfrm>
                <a:off x="2585815" y="1415683"/>
                <a:ext cx="3242630" cy="3242630"/>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54" name="Shape 836"/>
              <p:cNvSpPr/>
              <p:nvPr/>
            </p:nvSpPr>
            <p:spPr>
              <a:xfrm>
                <a:off x="2643929" y="3017847"/>
                <a:ext cx="3200392" cy="92873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3600" b="1" dirty="0">
                    <a:solidFill>
                      <a:srgbClr val="F42D4F"/>
                    </a:solidFill>
                    <a:latin typeface="Calibri"/>
                    <a:ea typeface="Calibri"/>
                    <a:cs typeface="Calibri"/>
                    <a:sym typeface="Calibri"/>
                  </a:rPr>
                  <a:t>receive</a:t>
                </a:r>
                <a:endParaRPr sz="3600" b="1" dirty="0">
                  <a:solidFill>
                    <a:srgbClr val="F42D4F"/>
                  </a:solidFill>
                  <a:latin typeface="Calibri"/>
                  <a:ea typeface="Calibri"/>
                  <a:cs typeface="Calibri"/>
                  <a:sym typeface="Calibri"/>
                </a:endParaRPr>
              </a:p>
              <a:p>
                <a:pPr marR="6161" indent="12700" defTabSz="1105200">
                  <a:lnSpc>
                    <a:spcPct val="80000"/>
                  </a:lnSpc>
                  <a:defRPr sz="3600" b="1">
                    <a:solidFill>
                      <a:srgbClr val="333E47"/>
                    </a:solidFill>
                    <a:latin typeface="Calibri"/>
                    <a:ea typeface="Calibri"/>
                    <a:cs typeface="Calibri"/>
                    <a:sym typeface="Calibri"/>
                  </a:defRPr>
                </a:pPr>
                <a:r>
                  <a:rPr sz="3600" b="1" dirty="0">
                    <a:solidFill>
                      <a:srgbClr val="333E47"/>
                    </a:solidFill>
                    <a:latin typeface="Calibri"/>
                    <a:ea typeface="Calibri"/>
                    <a:cs typeface="Calibri"/>
                    <a:sym typeface="Calibri"/>
                  </a:rPr>
                  <a:t>feedback</a:t>
                </a:r>
              </a:p>
            </p:txBody>
          </p:sp>
        </p:grpSp>
        <p:grpSp>
          <p:nvGrpSpPr>
            <p:cNvPr id="49" name="Group 840"/>
            <p:cNvGrpSpPr/>
            <p:nvPr/>
          </p:nvGrpSpPr>
          <p:grpSpPr>
            <a:xfrm>
              <a:off x="3245906" y="1550570"/>
              <a:ext cx="849484" cy="849484"/>
              <a:chOff x="0" y="0"/>
              <a:chExt cx="849482" cy="849482"/>
            </a:xfrm>
          </p:grpSpPr>
          <p:pic>
            <p:nvPicPr>
              <p:cNvPr id="50" name="Screen Shot 2016-11-19 at 17.47.20.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0" y="0"/>
                <a:ext cx="849483" cy="849483"/>
              </a:xfrm>
              <a:prstGeom prst="rect">
                <a:avLst/>
              </a:prstGeom>
              <a:ln w="12700" cap="flat">
                <a:noFill/>
                <a:miter lim="400000"/>
              </a:ln>
              <a:effectLst/>
            </p:spPr>
          </p:pic>
          <p:pic>
            <p:nvPicPr>
              <p:cNvPr id="51" name="Screen Shot 2016-11-19 at 17.51.49.png"/>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14007" y="76506"/>
                <a:ext cx="214600" cy="178834"/>
              </a:xfrm>
              <a:prstGeom prst="rect">
                <a:avLst/>
              </a:prstGeom>
              <a:ln w="12700" cap="flat">
                <a:noFill/>
                <a:miter lim="400000"/>
              </a:ln>
              <a:effectLst/>
            </p:spPr>
          </p:pic>
        </p:grpSp>
      </p:grpSp>
      <p:grpSp>
        <p:nvGrpSpPr>
          <p:cNvPr id="55" name="Group 822"/>
          <p:cNvGrpSpPr/>
          <p:nvPr/>
        </p:nvGrpSpPr>
        <p:grpSpPr>
          <a:xfrm>
            <a:off x="16136956" y="1628148"/>
            <a:ext cx="5651187" cy="6842466"/>
            <a:chOff x="-1" y="0"/>
            <a:chExt cx="5651186" cy="6842465"/>
          </a:xfrm>
        </p:grpSpPr>
        <p:grpSp>
          <p:nvGrpSpPr>
            <p:cNvPr id="56" name="Group 820"/>
            <p:cNvGrpSpPr/>
            <p:nvPr/>
          </p:nvGrpSpPr>
          <p:grpSpPr>
            <a:xfrm>
              <a:off x="-1" y="0"/>
              <a:ext cx="5651186" cy="6842465"/>
              <a:chOff x="-1" y="0"/>
              <a:chExt cx="5651185" cy="6842464"/>
            </a:xfrm>
          </p:grpSpPr>
          <p:sp>
            <p:nvSpPr>
              <p:cNvPr id="58" name="Shape 817"/>
              <p:cNvSpPr/>
              <p:nvPr/>
            </p:nvSpPr>
            <p:spPr>
              <a:xfrm flipV="1">
                <a:off x="-1" y="3555294"/>
                <a:ext cx="2544313" cy="3287170"/>
              </a:xfrm>
              <a:prstGeom prst="line">
                <a:avLst/>
              </a:prstGeom>
              <a:noFill/>
              <a:ln w="88900" cap="flat">
                <a:solidFill>
                  <a:srgbClr val="DFDFDF"/>
                </a:solidFill>
                <a:prstDash val="solid"/>
                <a:round/>
              </a:ln>
              <a:effectLst/>
            </p:spPr>
            <p:txBody>
              <a:bodyPr wrap="square" lIns="55453" tIns="55453" rIns="55453" bIns="55453" numCol="1" anchor="t">
                <a:noAutofit/>
              </a:bodyPr>
              <a:lstStyle/>
              <a:p>
                <a:pPr algn="l" defTabSz="1103456">
                  <a:defRPr sz="1800">
                    <a:latin typeface="Calibri"/>
                    <a:ea typeface="Calibri"/>
                    <a:cs typeface="Calibri"/>
                    <a:sym typeface="Calibri"/>
                  </a:defRPr>
                </a:pPr>
                <a:endParaRPr sz="1900">
                  <a:latin typeface="Calibri"/>
                  <a:ea typeface="Calibri"/>
                  <a:cs typeface="Calibri"/>
                  <a:sym typeface="Calibri"/>
                </a:endParaRPr>
              </a:p>
            </p:txBody>
          </p:sp>
          <p:sp>
            <p:nvSpPr>
              <p:cNvPr id="59" name="Shape 818"/>
              <p:cNvSpPr/>
              <p:nvPr/>
            </p:nvSpPr>
            <p:spPr>
              <a:xfrm>
                <a:off x="1314661" y="0"/>
                <a:ext cx="4336523" cy="4336523"/>
              </a:xfrm>
              <a:prstGeom prst="ellipse">
                <a:avLst/>
              </a:prstGeom>
              <a:solidFill>
                <a:srgbClr val="FFFFFF"/>
              </a:solidFill>
              <a:ln w="12700" cap="flat">
                <a:noFill/>
                <a:miter lim="400000"/>
              </a:ln>
              <a:effectLst>
                <a:outerShdw blurRad="444500" rotWithShape="0">
                  <a:srgbClr val="000000">
                    <a:alpha val="7000"/>
                  </a:srgbClr>
                </a:outerShdw>
              </a:effectLst>
            </p:spPr>
            <p:txBody>
              <a:bodyPr wrap="square" lIns="55453" tIns="55453" rIns="55453" bIns="55453" numCol="1" anchor="ctr">
                <a:noAutofit/>
              </a:bodyPr>
              <a:lstStyle/>
              <a:p>
                <a:pPr defTabSz="1105200">
                  <a:defRPr sz="2000">
                    <a:solidFill>
                      <a:srgbClr val="FFFFFF"/>
                    </a:solidFill>
                    <a:latin typeface="Calibri"/>
                    <a:ea typeface="Calibri"/>
                    <a:cs typeface="Calibri"/>
                    <a:sym typeface="Calibri"/>
                  </a:defRPr>
                </a:pPr>
                <a:endParaRPr sz="1900">
                  <a:solidFill>
                    <a:srgbClr val="FFFFFF"/>
                  </a:solidFill>
                  <a:latin typeface="Calibri"/>
                  <a:ea typeface="Calibri"/>
                  <a:cs typeface="Calibri"/>
                  <a:sym typeface="Calibri"/>
                </a:endParaRPr>
              </a:p>
            </p:txBody>
          </p:sp>
          <p:sp>
            <p:nvSpPr>
              <p:cNvPr id="60" name="Shape 819"/>
              <p:cNvSpPr/>
              <p:nvPr/>
            </p:nvSpPr>
            <p:spPr>
              <a:xfrm>
                <a:off x="1890767" y="2175796"/>
                <a:ext cx="3200391" cy="9150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marR="6161" indent="12700" defTabSz="1105200">
                  <a:lnSpc>
                    <a:spcPct val="80000"/>
                  </a:lnSpc>
                  <a:defRPr sz="3600" b="1">
                    <a:solidFill>
                      <a:srgbClr val="333E47"/>
                    </a:solidFill>
                    <a:latin typeface="Calibri"/>
                    <a:ea typeface="Calibri"/>
                    <a:cs typeface="Calibri"/>
                    <a:sym typeface="Calibri"/>
                  </a:defRPr>
                </a:pPr>
                <a:r>
                  <a:rPr lang="en-GB" sz="3600" b="1" dirty="0">
                    <a:solidFill>
                      <a:srgbClr val="F42D4F"/>
                    </a:solidFill>
                    <a:latin typeface="Calibri"/>
                    <a:ea typeface="Calibri"/>
                    <a:cs typeface="Calibri"/>
                    <a:sym typeface="Calibri"/>
                  </a:rPr>
                  <a:t>invite</a:t>
                </a:r>
                <a:br>
                  <a:rPr lang="en-GB" sz="3600" b="1" dirty="0">
                    <a:solidFill>
                      <a:srgbClr val="333E47"/>
                    </a:solidFill>
                    <a:latin typeface="Calibri"/>
                    <a:ea typeface="Calibri"/>
                    <a:cs typeface="Calibri"/>
                    <a:sym typeface="Calibri"/>
                  </a:rPr>
                </a:br>
                <a:r>
                  <a:rPr lang="en-GB" sz="3600" b="1" dirty="0">
                    <a:solidFill>
                      <a:srgbClr val="333E47"/>
                    </a:solidFill>
                    <a:latin typeface="Calibri"/>
                    <a:ea typeface="Calibri"/>
                    <a:cs typeface="Calibri"/>
                    <a:sym typeface="Calibri"/>
                  </a:rPr>
                  <a:t>coaching</a:t>
                </a:r>
                <a:endParaRPr sz="3600" b="1" dirty="0">
                  <a:solidFill>
                    <a:srgbClr val="333E47"/>
                  </a:solidFill>
                  <a:latin typeface="Calibri"/>
                  <a:ea typeface="Calibri"/>
                  <a:cs typeface="Calibri"/>
                  <a:sym typeface="Calibri"/>
                </a:endParaRPr>
              </a:p>
            </p:txBody>
          </p:sp>
        </p:grpSp>
        <p:pic>
          <p:nvPicPr>
            <p:cNvPr id="57" name="Screen Shot 2016-11-19 at 17.48.51.png"/>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3087865" y="916926"/>
              <a:ext cx="790113" cy="983250"/>
            </a:xfrm>
            <a:prstGeom prst="rect">
              <a:avLst/>
            </a:prstGeom>
            <a:ln w="12700" cap="flat">
              <a:noFill/>
              <a:miter lim="400000"/>
            </a:ln>
            <a:effectLst/>
          </p:spPr>
        </p:pic>
      </p:grpSp>
      <p:pic>
        <p:nvPicPr>
          <p:cNvPr id="40" name="Picture 39">
            <a:extLst>
              <a:ext uri="{FF2B5EF4-FFF2-40B4-BE49-F238E27FC236}">
                <a16:creationId xmlns:a16="http://schemas.microsoft.com/office/drawing/2014/main" id="{62A9C29B-3FE0-0547-A0B7-19B89ADF7187}"/>
              </a:ext>
            </a:extLst>
          </p:cNvPr>
          <p:cNvPicPr>
            <a:picLocks noChangeAspect="1"/>
          </p:cNvPicPr>
          <p:nvPr/>
        </p:nvPicPr>
        <p:blipFill>
          <a:blip r:embed="rId9"/>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1D7A9025-2B9E-46EF-A8FD-BACD0C35EEE0}"/>
              </a:ext>
            </a:extLst>
          </p:cNvPr>
          <p:cNvSpPr>
            <a:spLocks noGrp="1"/>
          </p:cNvSpPr>
          <p:nvPr>
            <p:ph type="sldNum" sz="quarter" idx="2"/>
          </p:nvPr>
        </p:nvSpPr>
        <p:spPr/>
        <p:txBody>
          <a:bodyPr/>
          <a:lstStyle/>
          <a:p>
            <a:fld id="{86CB4B4D-7CA3-9044-876B-883B54F8677D}" type="slidenum">
              <a:rPr lang="en-US" smtClean="0"/>
              <a:pPr/>
              <a:t>45</a:t>
            </a:fld>
            <a:endParaRPr lang="en-US"/>
          </a:p>
        </p:txBody>
      </p:sp>
    </p:spTree>
    <p:extLst>
      <p:ext uri="{BB962C8B-B14F-4D97-AF65-F5344CB8AC3E}">
        <p14:creationId xmlns:p14="http://schemas.microsoft.com/office/powerpoint/2010/main" val="38765404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Shape 374"/>
          <p:cNvSpPr/>
          <p:nvPr/>
        </p:nvSpPr>
        <p:spPr>
          <a:xfrm rot="16200000">
            <a:off x="5266288" y="-5309149"/>
            <a:ext cx="13851454" cy="24383977"/>
          </a:xfrm>
          <a:prstGeom prst="rect">
            <a:avLst/>
          </a:prstGeom>
          <a:solidFill>
            <a:srgbClr val="F7BE0B"/>
          </a:solidFill>
          <a:ln w="12700">
            <a:miter lim="400000"/>
          </a:ln>
          <a:effectLst>
            <a:outerShdw blurRad="38100" dist="25400" dir="5400000" rotWithShape="0">
              <a:srgbClr val="000000">
                <a:alpha val="35000"/>
              </a:srgbClr>
            </a:outerShdw>
          </a:effectLst>
        </p:spPr>
        <p:txBody>
          <a:bodyPr lIns="55225" tIns="55225" rIns="55225" bIns="55225" anchor="ctr"/>
          <a:lstStyle/>
          <a:p>
            <a:pPr defTabSz="1103149">
              <a:defRPr sz="1800">
                <a:solidFill>
                  <a:srgbClr val="FFFFFF"/>
                </a:solidFill>
              </a:defRPr>
            </a:pPr>
            <a:endParaRPr/>
          </a:p>
        </p:txBody>
      </p:sp>
      <p:pic>
        <p:nvPicPr>
          <p:cNvPr id="851" name="image23.png"/>
          <p:cNvPicPr>
            <a:picLocks noChangeAspect="1"/>
          </p:cNvPicPr>
          <p:nvPr/>
        </p:nvPicPr>
        <p:blipFill>
          <a:blip r:embed="rId3"/>
          <a:stretch>
            <a:fillRect/>
          </a:stretch>
        </p:blipFill>
        <p:spPr>
          <a:xfrm>
            <a:off x="-3283211" y="3370"/>
            <a:ext cx="27667221" cy="13805150"/>
          </a:xfrm>
          <a:prstGeom prst="rect">
            <a:avLst/>
          </a:prstGeom>
          <a:solidFill>
            <a:srgbClr val="95B3D7"/>
          </a:solidFill>
          <a:ln w="12700">
            <a:miter lim="400000"/>
          </a:ln>
        </p:spPr>
      </p:pic>
      <p:sp>
        <p:nvSpPr>
          <p:cNvPr id="853" name="Shape 853"/>
          <p:cNvSpPr/>
          <p:nvPr/>
        </p:nvSpPr>
        <p:spPr>
          <a:xfrm>
            <a:off x="3648728" y="1071391"/>
            <a:ext cx="19427035" cy="2235598"/>
          </a:xfrm>
          <a:prstGeom prst="rect">
            <a:avLst/>
          </a:prstGeom>
          <a:ln w="12700">
            <a:miter lim="400000"/>
          </a:ln>
          <a:extLst>
            <a:ext uri="{C572A759-6A51-4108-AA02-DFA0A04FC94B}">
              <ma14:wrappingTextBoxFlag xmlns:ma14="http://schemas.microsoft.com/office/mac/drawingml/2011/main" xmlns="" val="1"/>
            </a:ext>
          </a:extLst>
        </p:spPr>
        <p:txBody>
          <a:bodyPr lIns="55225" tIns="55225" rIns="55225" bIns="55225">
            <a:spAutoFit/>
          </a:bodyPr>
          <a:lstStyle>
            <a:lvl1pPr algn="r" defTabSz="1109609">
              <a:defRPr sz="6200" b="1">
                <a:solidFill>
                  <a:srgbClr val="333E47"/>
                </a:solidFill>
                <a:latin typeface="Calibri"/>
                <a:ea typeface="Calibri"/>
                <a:cs typeface="Calibri"/>
                <a:sym typeface="Calibri"/>
              </a:defRPr>
            </a:lvl1pPr>
          </a:lstStyle>
          <a:p>
            <a:r>
              <a:rPr lang="en-GB" sz="6600" dirty="0"/>
              <a:t>ask for </a:t>
            </a:r>
            <a:r>
              <a:rPr sz="6600" dirty="0"/>
              <a:t>feedback</a:t>
            </a:r>
            <a:endParaRPr lang="en-GB" sz="6600" dirty="0"/>
          </a:p>
          <a:p>
            <a:r>
              <a:rPr sz="6900" dirty="0"/>
              <a:t> </a:t>
            </a:r>
          </a:p>
        </p:txBody>
      </p:sp>
      <p:sp>
        <p:nvSpPr>
          <p:cNvPr id="854" name="Shape 854"/>
          <p:cNvSpPr/>
          <p:nvPr/>
        </p:nvSpPr>
        <p:spPr>
          <a:xfrm>
            <a:off x="6489935" y="3773361"/>
            <a:ext cx="16585830" cy="7048082"/>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marL="197610" indent="-197610" algn="l" defTabSz="1105200">
              <a:defRPr sz="4800" b="1">
                <a:solidFill>
                  <a:srgbClr val="333E47"/>
                </a:solidFill>
                <a:latin typeface="Calibri"/>
                <a:ea typeface="Calibri"/>
                <a:cs typeface="Calibri"/>
                <a:sym typeface="Calibri"/>
              </a:defRPr>
            </a:pPr>
            <a:r>
              <a:rPr sz="4900" b="1" dirty="0">
                <a:solidFill>
                  <a:srgbClr val="333E47"/>
                </a:solidFill>
                <a:latin typeface="Calibri"/>
                <a:ea typeface="Calibri"/>
                <a:cs typeface="Calibri"/>
                <a:sym typeface="Calibri"/>
              </a:rPr>
              <a:t>Prepare (</a:t>
            </a:r>
            <a:r>
              <a:rPr lang="en-GB" sz="4900" b="1" dirty="0">
                <a:solidFill>
                  <a:srgbClr val="333E47"/>
                </a:solidFill>
                <a:latin typeface="Calibri"/>
                <a:ea typeface="Calibri"/>
                <a:cs typeface="Calibri"/>
                <a:sym typeface="Calibri"/>
              </a:rPr>
              <a:t>1</a:t>
            </a:r>
            <a:r>
              <a:rPr sz="4900" b="1" dirty="0">
                <a:solidFill>
                  <a:srgbClr val="333E47"/>
                </a:solidFill>
                <a:latin typeface="Calibri"/>
                <a:ea typeface="Calibri"/>
                <a:cs typeface="Calibri"/>
                <a:sym typeface="Calibri"/>
              </a:rPr>
              <a:t> min</a:t>
            </a:r>
            <a:r>
              <a:rPr lang="en-GB" sz="4900" b="1" dirty="0" err="1">
                <a:solidFill>
                  <a:srgbClr val="333E47"/>
                </a:solidFill>
                <a:latin typeface="Calibri"/>
                <a:ea typeface="Calibri"/>
                <a:cs typeface="Calibri"/>
                <a:sym typeface="Calibri"/>
              </a:rPr>
              <a:t>ute</a:t>
            </a:r>
            <a:r>
              <a:rPr sz="4900" b="1" dirty="0">
                <a:solidFill>
                  <a:srgbClr val="333E47"/>
                </a:solidFill>
                <a:latin typeface="Calibri"/>
                <a:ea typeface="Calibri"/>
                <a:cs typeface="Calibri"/>
                <a:sym typeface="Calibri"/>
              </a:rPr>
              <a:t>) </a:t>
            </a:r>
          </a:p>
          <a:p>
            <a:pPr marL="1751386" lvl="2" indent="-486522" algn="l" defTabSz="1105200">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find someone in the room who knows you</a:t>
            </a:r>
            <a:endParaRPr sz="4000" b="1" dirty="0">
              <a:solidFill>
                <a:srgbClr val="333E47"/>
              </a:solidFill>
              <a:latin typeface="Calibri"/>
              <a:ea typeface="Calibri"/>
              <a:cs typeface="Calibri"/>
              <a:sym typeface="Calibri"/>
            </a:endParaRPr>
          </a:p>
          <a:p>
            <a:pPr marL="1751386" lvl="2" indent="-486522" algn="l" defTabSz="1105200">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think about a specific situation that both of you are aware of, about which you would like some feedback</a:t>
            </a:r>
          </a:p>
          <a:p>
            <a:pPr marL="1751386" lvl="2" indent="-486522" algn="l" defTabSz="1105200">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if you don’t know anyone, role-play</a:t>
            </a:r>
            <a:br>
              <a:rPr lang="en-GB" sz="4000" b="1" dirty="0">
                <a:solidFill>
                  <a:srgbClr val="333E47"/>
                </a:solidFill>
                <a:latin typeface="Calibri"/>
                <a:ea typeface="Calibri"/>
                <a:cs typeface="Calibri"/>
                <a:sym typeface="Calibri"/>
              </a:rPr>
            </a:br>
            <a:endParaRPr sz="4000" b="1" dirty="0">
              <a:solidFill>
                <a:srgbClr val="333E47"/>
              </a:solidFill>
              <a:latin typeface="Calibri"/>
              <a:ea typeface="Calibri"/>
              <a:cs typeface="Calibri"/>
              <a:sym typeface="Calibri"/>
            </a:endParaRPr>
          </a:p>
          <a:p>
            <a:pPr marL="197610" indent="-197610" algn="l" defTabSz="1105200">
              <a:defRPr sz="4800" b="1">
                <a:solidFill>
                  <a:srgbClr val="333E47"/>
                </a:solidFill>
                <a:latin typeface="Calibri"/>
                <a:ea typeface="Calibri"/>
                <a:cs typeface="Calibri"/>
                <a:sym typeface="Calibri"/>
              </a:defRPr>
            </a:pPr>
            <a:r>
              <a:rPr lang="en-GB" sz="4900" b="1" dirty="0">
                <a:solidFill>
                  <a:srgbClr val="333E47"/>
                </a:solidFill>
                <a:latin typeface="Calibri"/>
                <a:ea typeface="Calibri"/>
                <a:cs typeface="Calibri"/>
                <a:sym typeface="Calibri"/>
              </a:rPr>
              <a:t>Ask for and receive feedback </a:t>
            </a:r>
            <a:r>
              <a:rPr sz="4900" b="1" dirty="0">
                <a:solidFill>
                  <a:srgbClr val="333E47"/>
                </a:solidFill>
                <a:latin typeface="Calibri"/>
                <a:ea typeface="Calibri"/>
                <a:cs typeface="Calibri"/>
                <a:sym typeface="Calibri"/>
              </a:rPr>
              <a:t>(</a:t>
            </a:r>
            <a:r>
              <a:rPr lang="en-GB" sz="4900" b="1" dirty="0">
                <a:solidFill>
                  <a:srgbClr val="333E47"/>
                </a:solidFill>
                <a:latin typeface="Calibri"/>
                <a:ea typeface="Calibri"/>
                <a:cs typeface="Calibri"/>
                <a:sym typeface="Calibri"/>
              </a:rPr>
              <a:t>5</a:t>
            </a:r>
            <a:r>
              <a:rPr sz="4900" b="1" dirty="0">
                <a:solidFill>
                  <a:srgbClr val="333E47"/>
                </a:solidFill>
                <a:latin typeface="Calibri"/>
                <a:ea typeface="Calibri"/>
                <a:cs typeface="Calibri"/>
                <a:sym typeface="Calibri"/>
              </a:rPr>
              <a:t> min</a:t>
            </a:r>
            <a:r>
              <a:rPr lang="en-GB" sz="4900" b="1" dirty="0" err="1">
                <a:solidFill>
                  <a:srgbClr val="333E47"/>
                </a:solidFill>
                <a:latin typeface="Calibri"/>
                <a:ea typeface="Calibri"/>
                <a:cs typeface="Calibri"/>
                <a:sym typeface="Calibri"/>
              </a:rPr>
              <a:t>utes</a:t>
            </a:r>
            <a:r>
              <a:rPr sz="4900" b="1" dirty="0">
                <a:solidFill>
                  <a:srgbClr val="333E47"/>
                </a:solidFill>
                <a:latin typeface="Calibri"/>
                <a:ea typeface="Calibri"/>
                <a:cs typeface="Calibri"/>
                <a:sym typeface="Calibri"/>
              </a:rPr>
              <a:t>). Ensure you</a:t>
            </a:r>
            <a:r>
              <a:rPr lang="en-GB" sz="4900" b="1" dirty="0">
                <a:solidFill>
                  <a:srgbClr val="333E47"/>
                </a:solidFill>
                <a:latin typeface="Calibri"/>
                <a:ea typeface="Calibri"/>
                <a:cs typeface="Calibri"/>
                <a:sym typeface="Calibri"/>
              </a:rPr>
              <a:t>:</a:t>
            </a:r>
            <a:endParaRPr sz="4900" b="1" dirty="0">
              <a:solidFill>
                <a:srgbClr val="333E47"/>
              </a:solidFill>
              <a:latin typeface="Calibri"/>
              <a:ea typeface="Calibri"/>
              <a:cs typeface="Calibri"/>
              <a:sym typeface="Calibri"/>
            </a:endParaRPr>
          </a:p>
          <a:p>
            <a:pPr marL="1751386" lvl="2" indent="-486522" algn="l" defTabSz="1105200">
              <a:buSzPct val="75000"/>
              <a:buFontTx/>
              <a:buChar char="•"/>
              <a:defRPr sz="4000" b="1">
                <a:solidFill>
                  <a:srgbClr val="333E47"/>
                </a:solidFill>
                <a:latin typeface="Calibri"/>
                <a:ea typeface="Calibri"/>
                <a:cs typeface="Calibri"/>
                <a:sym typeface="Calibri"/>
              </a:defRPr>
            </a:pPr>
            <a:r>
              <a:rPr sz="4000" b="1" dirty="0">
                <a:solidFill>
                  <a:srgbClr val="333E47"/>
                </a:solidFill>
                <a:latin typeface="Calibri"/>
                <a:ea typeface="Calibri"/>
                <a:cs typeface="Calibri"/>
                <a:sym typeface="Calibri"/>
              </a:rPr>
              <a:t>establish safety</a:t>
            </a:r>
            <a:r>
              <a:rPr lang="en-GB" sz="4000" b="1" dirty="0">
                <a:solidFill>
                  <a:srgbClr val="333E47"/>
                </a:solidFill>
                <a:latin typeface="Calibri"/>
                <a:ea typeface="Calibri"/>
                <a:cs typeface="Calibri"/>
                <a:sym typeface="Calibri"/>
              </a:rPr>
              <a:t> for yourself and for the other person</a:t>
            </a:r>
            <a:endParaRPr sz="4000" b="1" dirty="0">
              <a:solidFill>
                <a:srgbClr val="333E47"/>
              </a:solidFill>
              <a:latin typeface="Calibri"/>
              <a:ea typeface="Calibri"/>
              <a:cs typeface="Calibri"/>
              <a:sym typeface="Calibri"/>
            </a:endParaRPr>
          </a:p>
          <a:p>
            <a:pPr marL="1751386" lvl="2" indent="-486522" algn="l" defTabSz="1105200">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probe and ask clarifying questions</a:t>
            </a:r>
          </a:p>
          <a:p>
            <a:pPr marL="1751386" lvl="2" indent="-486522" algn="l" defTabSz="1105200">
              <a:buSzPct val="75000"/>
              <a:buFontTx/>
              <a:buChar char="•"/>
              <a:defRPr sz="4000" b="1">
                <a:solidFill>
                  <a:srgbClr val="333E47"/>
                </a:solidFill>
                <a:latin typeface="Calibri"/>
                <a:ea typeface="Calibri"/>
                <a:cs typeface="Calibri"/>
                <a:sym typeface="Calibri"/>
              </a:defRPr>
            </a:pPr>
            <a:r>
              <a:rPr lang="en-GB" sz="4000" b="1" dirty="0">
                <a:solidFill>
                  <a:srgbClr val="333E47"/>
                </a:solidFill>
                <a:latin typeface="Calibri"/>
                <a:ea typeface="Calibri"/>
                <a:cs typeface="Calibri"/>
                <a:sym typeface="Calibri"/>
              </a:rPr>
              <a:t>do not offer explanations </a:t>
            </a:r>
            <a:r>
              <a:rPr lang="mr-IN" sz="4000" b="1" dirty="0">
                <a:solidFill>
                  <a:srgbClr val="333E47"/>
                </a:solidFill>
                <a:latin typeface="Calibri"/>
                <a:ea typeface="Calibri"/>
                <a:cs typeface="Calibri"/>
                <a:sym typeface="Calibri"/>
              </a:rPr>
              <a:t>–</a:t>
            </a:r>
            <a:r>
              <a:rPr lang="en-GB" sz="4000" b="1" dirty="0">
                <a:solidFill>
                  <a:srgbClr val="333E47"/>
                </a:solidFill>
                <a:latin typeface="Calibri"/>
                <a:ea typeface="Calibri"/>
                <a:cs typeface="Calibri"/>
                <a:sym typeface="Calibri"/>
              </a:rPr>
              <a:t> just listen and ask questions </a:t>
            </a:r>
            <a:endParaRPr sz="4000" b="1" dirty="0">
              <a:solidFill>
                <a:srgbClr val="333E47"/>
              </a:solidFill>
              <a:latin typeface="Calibri"/>
              <a:ea typeface="Calibri"/>
              <a:cs typeface="Calibri"/>
              <a:sym typeface="Calibri"/>
            </a:endParaRPr>
          </a:p>
          <a:p>
            <a:pPr algn="l" defTabSz="1105200">
              <a:buClr>
                <a:srgbClr val="000000"/>
              </a:buClr>
              <a:buSzPct val="125000"/>
              <a:defRPr sz="4000">
                <a:solidFill>
                  <a:srgbClr val="333E47"/>
                </a:solidFill>
                <a:latin typeface="Calibri"/>
                <a:ea typeface="Calibri"/>
                <a:cs typeface="Calibri"/>
                <a:sym typeface="Calibri"/>
              </a:defRPr>
            </a:pPr>
            <a:endParaRPr sz="4000" dirty="0">
              <a:solidFill>
                <a:srgbClr val="333E47"/>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7CE59071-E01F-4865-9372-4E6E6EEEEEE3}"/>
              </a:ext>
            </a:extLst>
          </p:cNvPr>
          <p:cNvSpPr>
            <a:spLocks noGrp="1"/>
          </p:cNvSpPr>
          <p:nvPr>
            <p:ph type="sldNum" sz="quarter" idx="2"/>
          </p:nvPr>
        </p:nvSpPr>
        <p:spPr/>
        <p:txBody>
          <a:bodyPr/>
          <a:lstStyle/>
          <a:p>
            <a:fld id="{86CB4B4D-7CA3-9044-876B-883B54F8677D}" type="slidenum">
              <a:rPr lang="en-US" smtClean="0"/>
              <a:pPr/>
              <a:t>46</a:t>
            </a:fld>
            <a:endParaRPr lang="en-US"/>
          </a:p>
        </p:txBody>
      </p:sp>
      <p:pic>
        <p:nvPicPr>
          <p:cNvPr id="9" name="Picture 8" descr="A close up of a sign&#10;&#10;Description generated with high confidence">
            <a:extLst>
              <a:ext uri="{FF2B5EF4-FFF2-40B4-BE49-F238E27FC236}">
                <a16:creationId xmlns:a16="http://schemas.microsoft.com/office/drawing/2014/main" id="{1C009105-5392-4C1F-AD18-0015EA875A5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468442" y="0"/>
            <a:ext cx="4336526" cy="923543"/>
          </a:xfrm>
          <a:prstGeom prst="rect">
            <a:avLst/>
          </a:prstGeom>
        </p:spPr>
      </p:pic>
    </p:spTree>
    <p:extLst>
      <p:ext uri="{BB962C8B-B14F-4D97-AF65-F5344CB8AC3E}">
        <p14:creationId xmlns:p14="http://schemas.microsoft.com/office/powerpoint/2010/main" val="8096842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4">
                                            <p:txEl>
                                              <p:pRg st="0" end="0"/>
                                            </p:txEl>
                                          </p:spTgt>
                                        </p:tgtEl>
                                        <p:attrNameLst>
                                          <p:attrName>style.visibility</p:attrName>
                                        </p:attrNameLst>
                                      </p:cBhvr>
                                      <p:to>
                                        <p:strVal val="visible"/>
                                      </p:to>
                                    </p:set>
                                    <p:animEffect transition="in" filter="fade">
                                      <p:cBhvr>
                                        <p:cTn id="7" dur="500"/>
                                        <p:tgtEl>
                                          <p:spTgt spid="85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54">
                                            <p:txEl>
                                              <p:pRg st="1" end="1"/>
                                            </p:txEl>
                                          </p:spTgt>
                                        </p:tgtEl>
                                        <p:attrNameLst>
                                          <p:attrName>style.visibility</p:attrName>
                                        </p:attrNameLst>
                                      </p:cBhvr>
                                      <p:to>
                                        <p:strVal val="visible"/>
                                      </p:to>
                                    </p:set>
                                    <p:animEffect transition="in" filter="fade">
                                      <p:cBhvr>
                                        <p:cTn id="10" dur="500"/>
                                        <p:tgtEl>
                                          <p:spTgt spid="85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54">
                                            <p:txEl>
                                              <p:pRg st="2" end="2"/>
                                            </p:txEl>
                                          </p:spTgt>
                                        </p:tgtEl>
                                        <p:attrNameLst>
                                          <p:attrName>style.visibility</p:attrName>
                                        </p:attrNameLst>
                                      </p:cBhvr>
                                      <p:to>
                                        <p:strVal val="visible"/>
                                      </p:to>
                                    </p:set>
                                    <p:animEffect transition="in" filter="fade">
                                      <p:cBhvr>
                                        <p:cTn id="13" dur="500"/>
                                        <p:tgtEl>
                                          <p:spTgt spid="85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54">
                                            <p:txEl>
                                              <p:pRg st="3" end="3"/>
                                            </p:txEl>
                                          </p:spTgt>
                                        </p:tgtEl>
                                        <p:attrNameLst>
                                          <p:attrName>style.visibility</p:attrName>
                                        </p:attrNameLst>
                                      </p:cBhvr>
                                      <p:to>
                                        <p:strVal val="visible"/>
                                      </p:to>
                                    </p:set>
                                    <p:animEffect transition="in" filter="fade">
                                      <p:cBhvr>
                                        <p:cTn id="16" dur="500"/>
                                        <p:tgtEl>
                                          <p:spTgt spid="85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54">
                                            <p:txEl>
                                              <p:pRg st="4" end="4"/>
                                            </p:txEl>
                                          </p:spTgt>
                                        </p:tgtEl>
                                        <p:attrNameLst>
                                          <p:attrName>style.visibility</p:attrName>
                                        </p:attrNameLst>
                                      </p:cBhvr>
                                      <p:to>
                                        <p:strVal val="visible"/>
                                      </p:to>
                                    </p:set>
                                    <p:animEffect transition="in" filter="fade">
                                      <p:cBhvr>
                                        <p:cTn id="21" dur="500"/>
                                        <p:tgtEl>
                                          <p:spTgt spid="854">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54">
                                            <p:txEl>
                                              <p:pRg st="5" end="5"/>
                                            </p:txEl>
                                          </p:spTgt>
                                        </p:tgtEl>
                                        <p:attrNameLst>
                                          <p:attrName>style.visibility</p:attrName>
                                        </p:attrNameLst>
                                      </p:cBhvr>
                                      <p:to>
                                        <p:strVal val="visible"/>
                                      </p:to>
                                    </p:set>
                                    <p:animEffect transition="in" filter="fade">
                                      <p:cBhvr>
                                        <p:cTn id="24" dur="500"/>
                                        <p:tgtEl>
                                          <p:spTgt spid="854">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54">
                                            <p:txEl>
                                              <p:pRg st="6" end="6"/>
                                            </p:txEl>
                                          </p:spTgt>
                                        </p:tgtEl>
                                        <p:attrNameLst>
                                          <p:attrName>style.visibility</p:attrName>
                                        </p:attrNameLst>
                                      </p:cBhvr>
                                      <p:to>
                                        <p:strVal val="visible"/>
                                      </p:to>
                                    </p:set>
                                    <p:animEffect transition="in" filter="fade">
                                      <p:cBhvr>
                                        <p:cTn id="27" dur="500"/>
                                        <p:tgtEl>
                                          <p:spTgt spid="854">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54">
                                            <p:txEl>
                                              <p:pRg st="7" end="7"/>
                                            </p:txEl>
                                          </p:spTgt>
                                        </p:tgtEl>
                                        <p:attrNameLst>
                                          <p:attrName>style.visibility</p:attrName>
                                        </p:attrNameLst>
                                      </p:cBhvr>
                                      <p:to>
                                        <p:strVal val="visible"/>
                                      </p:to>
                                    </p:set>
                                    <p:animEffect transition="in" filter="fade">
                                      <p:cBhvr>
                                        <p:cTn id="30" dur="500"/>
                                        <p:tgtEl>
                                          <p:spTgt spid="85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p:cNvSpPr>
          <p:nvPr>
            <p:ph type="sldNum" sz="quarter" idx="4294967295"/>
          </p:nvPr>
        </p:nvSpPr>
        <p:spPr>
          <a:xfrm>
            <a:off x="22833716" y="946974"/>
            <a:ext cx="331101" cy="392155"/>
          </a:xfrm>
          <a:prstGeom prst="rect">
            <a:avLst/>
          </a:prstGeom>
          <a:extLst>
            <a:ext uri="{C572A759-6A51-4108-AA02-DFA0A04FC94B}">
              <ma14:wrappingTextBoxFlag xmlns:ma14="http://schemas.microsoft.com/office/mac/drawingml/2011/main" xmlns="" val="1"/>
            </a:ext>
          </a:extLst>
        </p:spPr>
        <p:txBody>
          <a:bodyPr lIns="0" tIns="0" rIns="0" bIns="0"/>
          <a:lstStyle>
            <a:lvl1pPr algn="r" defTabSz="949798">
              <a:defRPr sz="2500">
                <a:solidFill>
                  <a:srgbClr val="FFFFFF"/>
                </a:solidFill>
                <a:latin typeface="Calibri"/>
                <a:ea typeface="Calibri"/>
                <a:cs typeface="Calibri"/>
                <a:sym typeface="Calibri"/>
              </a:defRPr>
            </a:lvl1pPr>
          </a:lstStyle>
          <a:p>
            <a:fld id="{86CB4B4D-7CA3-9044-876B-883B54F8677D}" type="slidenum">
              <a:rPr/>
              <a:t>47</a:t>
            </a:fld>
            <a:endParaRPr/>
          </a:p>
        </p:txBody>
      </p:sp>
      <p:sp>
        <p:nvSpPr>
          <p:cNvPr id="433" name="Shape 433"/>
          <p:cNvSpPr/>
          <p:nvPr/>
        </p:nvSpPr>
        <p:spPr>
          <a:xfrm rot="16200000">
            <a:off x="-5631344" y="5634746"/>
            <a:ext cx="13716968" cy="2454235"/>
          </a:xfrm>
          <a:prstGeom prst="rect">
            <a:avLst/>
          </a:prstGeom>
          <a:solidFill>
            <a:srgbClr val="16C1BE"/>
          </a:solidFill>
          <a:ln w="12700">
            <a:miter lim="400000"/>
          </a:ln>
          <a:effectLst>
            <a:outerShdw blurRad="38100" dist="25400" dir="5400000" rotWithShape="0">
              <a:srgbClr val="000000">
                <a:alpha val="35000"/>
              </a:srgbClr>
            </a:outerShdw>
          </a:effectLst>
        </p:spPr>
        <p:txBody>
          <a:bodyPr lIns="55201" tIns="55201" rIns="55201" bIns="55201" anchor="ctr"/>
          <a:lstStyle/>
          <a:p>
            <a:pPr defTabSz="1102688">
              <a:defRPr sz="1800">
                <a:solidFill>
                  <a:srgbClr val="FFFFFF"/>
                </a:solidFill>
              </a:defRPr>
            </a:pPr>
            <a:endParaRPr/>
          </a:p>
        </p:txBody>
      </p:sp>
      <p:sp>
        <p:nvSpPr>
          <p:cNvPr id="434" name="Shape 434"/>
          <p:cNvSpPr/>
          <p:nvPr/>
        </p:nvSpPr>
        <p:spPr>
          <a:xfrm rot="16200000">
            <a:off x="-5112327" y="6387225"/>
            <a:ext cx="12418340" cy="1015663"/>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defTabSz="1107866">
              <a:defRPr sz="5600" b="1" spc="-177">
                <a:solidFill>
                  <a:srgbClr val="FFFFFF"/>
                </a:solidFill>
                <a:latin typeface="Calibri"/>
                <a:ea typeface="Calibri"/>
                <a:cs typeface="Calibri"/>
                <a:sym typeface="Calibri"/>
              </a:defRPr>
            </a:lvl1pPr>
          </a:lstStyle>
          <a:p>
            <a:r>
              <a:rPr sz="6600" dirty="0"/>
              <a:t>how to give </a:t>
            </a:r>
            <a:r>
              <a:rPr lang="en-GB" sz="6600" dirty="0"/>
              <a:t>recognition</a:t>
            </a:r>
            <a:endParaRPr sz="6600" dirty="0"/>
          </a:p>
        </p:txBody>
      </p:sp>
      <p:pic>
        <p:nvPicPr>
          <p:cNvPr id="435" name="image23.png" descr="image001 copy.png"/>
          <p:cNvPicPr>
            <a:picLocks noChangeAspect="1"/>
          </p:cNvPicPr>
          <p:nvPr/>
        </p:nvPicPr>
        <p:blipFill>
          <a:blip r:embed="rId3"/>
          <a:stretch>
            <a:fillRect/>
          </a:stretch>
        </p:blipFill>
        <p:spPr>
          <a:xfrm>
            <a:off x="22982273" y="12432373"/>
            <a:ext cx="989688" cy="862442"/>
          </a:xfrm>
          <a:prstGeom prst="rect">
            <a:avLst/>
          </a:prstGeom>
          <a:ln w="12700">
            <a:miter lim="400000"/>
          </a:ln>
        </p:spPr>
      </p:pic>
      <p:pic>
        <p:nvPicPr>
          <p:cNvPr id="10" name="Picture 9" descr="image001 cop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932873" y="12677694"/>
            <a:ext cx="815976" cy="711064"/>
          </a:xfrm>
          <a:prstGeom prst="rect">
            <a:avLst/>
          </a:prstGeom>
        </p:spPr>
      </p:pic>
      <p:pic>
        <p:nvPicPr>
          <p:cNvPr id="3" name="Picture 2" descr="AFB-61.jpg"/>
          <p:cNvPicPr>
            <a:picLocks noChangeAspect="1"/>
          </p:cNvPicPr>
          <p:nvPr/>
        </p:nvPicPr>
        <p:blipFill rotWithShape="1">
          <a:blip r:embed="rId4">
            <a:extLst>
              <a:ext uri="{28A0092B-C50C-407E-A947-70E740481C1C}">
                <a14:useLocalDpi xmlns:a14="http://schemas.microsoft.com/office/drawing/2010/main" val="0"/>
              </a:ext>
            </a:extLst>
          </a:blip>
          <a:srcRect b="6176"/>
          <a:stretch/>
        </p:blipFill>
        <p:spPr>
          <a:xfrm>
            <a:off x="2454260" y="3381"/>
            <a:ext cx="21929742" cy="13716970"/>
          </a:xfrm>
          <a:prstGeom prst="rect">
            <a:avLst/>
          </a:prstGeom>
        </p:spPr>
      </p:pic>
      <p:pic>
        <p:nvPicPr>
          <p:cNvPr id="11" name="Picture 10">
            <a:extLst>
              <a:ext uri="{FF2B5EF4-FFF2-40B4-BE49-F238E27FC236}">
                <a16:creationId xmlns:a16="http://schemas.microsoft.com/office/drawing/2014/main" id="{DEAA99D5-B93D-094C-BB68-5A5F257A75A5}"/>
              </a:ext>
            </a:extLst>
          </p:cNvPr>
          <p:cNvPicPr>
            <a:picLocks noChangeAspect="1"/>
          </p:cNvPicPr>
          <p:nvPr/>
        </p:nvPicPr>
        <p:blipFill>
          <a:blip r:embed="rId5"/>
          <a:stretch>
            <a:fillRect/>
          </a:stretch>
        </p:blipFill>
        <p:spPr>
          <a:xfrm>
            <a:off x="20538383" y="163787"/>
            <a:ext cx="332146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iStock_7878180_MEDIUM.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9" y="-92515"/>
            <a:ext cx="24383998" cy="13901029"/>
          </a:xfrm>
          <a:prstGeom prst="rect">
            <a:avLst/>
          </a:prstGeom>
          <a:ln w="12700">
            <a:miter lim="400000"/>
          </a:ln>
        </p:spPr>
      </p:pic>
      <p:sp>
        <p:nvSpPr>
          <p:cNvPr id="380" name="Shape 380"/>
          <p:cNvSpPr/>
          <p:nvPr/>
        </p:nvSpPr>
        <p:spPr>
          <a:xfrm>
            <a:off x="-26394" y="-92512"/>
            <a:ext cx="12220099" cy="13808516"/>
          </a:xfrm>
          <a:prstGeom prst="rect">
            <a:avLst/>
          </a:prstGeom>
          <a:solidFill>
            <a:srgbClr val="000000">
              <a:alpha val="70000"/>
            </a:srgbClr>
          </a:solidFill>
          <a:ln w="25400"/>
        </p:spPr>
        <p:txBody>
          <a:bodyPr lIns="71109" tIns="71109" rIns="71109" bIns="71109" anchor="ctr"/>
          <a:lstStyle/>
          <a:p>
            <a:pPr marL="53325" marR="53325" defTabSz="1298016">
              <a:defRPr sz="4600">
                <a:solidFill>
                  <a:srgbClr val="FFFFFF"/>
                </a:solidFill>
                <a:uFill>
                  <a:solidFill>
                    <a:srgbClr val="FFFFFF"/>
                  </a:solidFill>
                </a:uFill>
                <a:latin typeface="Arial"/>
                <a:ea typeface="Arial"/>
                <a:cs typeface="Arial"/>
                <a:sym typeface="Arial"/>
              </a:defRPr>
            </a:pPr>
            <a:endParaRPr sz="4600" dirty="0">
              <a:solidFill>
                <a:srgbClr val="FFFFFF"/>
              </a:solidFill>
              <a:uFill>
                <a:solidFill>
                  <a:srgbClr val="FFFFFF"/>
                </a:solidFill>
              </a:uFill>
              <a:latin typeface="Arial"/>
              <a:cs typeface="Arial"/>
              <a:sym typeface="Arial"/>
            </a:endParaRPr>
          </a:p>
        </p:txBody>
      </p:sp>
      <p:pic>
        <p:nvPicPr>
          <p:cNvPr id="14" name="Picture 13">
            <a:extLst>
              <a:ext uri="{FF2B5EF4-FFF2-40B4-BE49-F238E27FC236}">
                <a16:creationId xmlns:a16="http://schemas.microsoft.com/office/drawing/2014/main" id="{9F91FA74-E858-1445-9931-F099E633A875}"/>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14F088A3-48D8-454B-BFE9-50499A3F7399}"/>
              </a:ext>
            </a:extLst>
          </p:cNvPr>
          <p:cNvSpPr>
            <a:spLocks noGrp="1"/>
          </p:cNvSpPr>
          <p:nvPr>
            <p:ph type="sldNum" sz="quarter" idx="2"/>
          </p:nvPr>
        </p:nvSpPr>
        <p:spPr/>
        <p:txBody>
          <a:bodyPr/>
          <a:lstStyle/>
          <a:p>
            <a:fld id="{86CB4B4D-7CA3-9044-876B-883B54F8677D}" type="slidenum">
              <a:rPr lang="en-US" smtClean="0"/>
              <a:t>48</a:t>
            </a:fld>
            <a:endParaRPr lang="en-US"/>
          </a:p>
        </p:txBody>
      </p:sp>
      <p:sp>
        <p:nvSpPr>
          <p:cNvPr id="15" name="Shape 380">
            <a:extLst>
              <a:ext uri="{FF2B5EF4-FFF2-40B4-BE49-F238E27FC236}">
                <a16:creationId xmlns:a16="http://schemas.microsoft.com/office/drawing/2014/main" id="{340FDD02-692C-41FA-8ED5-8DC8A3917313}"/>
              </a:ext>
            </a:extLst>
          </p:cNvPr>
          <p:cNvSpPr/>
          <p:nvPr/>
        </p:nvSpPr>
        <p:spPr>
          <a:xfrm>
            <a:off x="12163901" y="-2"/>
            <a:ext cx="12220099" cy="13808516"/>
          </a:xfrm>
          <a:prstGeom prst="rect">
            <a:avLst/>
          </a:prstGeom>
          <a:solidFill>
            <a:srgbClr val="000000">
              <a:alpha val="70000"/>
            </a:srgbClr>
          </a:solidFill>
          <a:ln w="25400"/>
        </p:spPr>
        <p:txBody>
          <a:bodyPr lIns="71109" tIns="71109" rIns="71109" bIns="71109" anchor="ctr"/>
          <a:lstStyle/>
          <a:p>
            <a:pPr marL="53325" marR="53325" defTabSz="1298016">
              <a:defRPr sz="4600">
                <a:solidFill>
                  <a:srgbClr val="FFFFFF"/>
                </a:solidFill>
                <a:uFill>
                  <a:solidFill>
                    <a:srgbClr val="FFFFFF"/>
                  </a:solidFill>
                </a:uFill>
                <a:latin typeface="Arial"/>
                <a:ea typeface="Arial"/>
                <a:cs typeface="Arial"/>
                <a:sym typeface="Arial"/>
              </a:defRPr>
            </a:pPr>
            <a:endParaRPr sz="4600" dirty="0">
              <a:solidFill>
                <a:srgbClr val="FFFFFF"/>
              </a:solidFill>
              <a:uFill>
                <a:solidFill>
                  <a:srgbClr val="FFFFFF"/>
                </a:solidFill>
              </a:uFill>
              <a:latin typeface="Arial"/>
              <a:cs typeface="Arial"/>
              <a:sym typeface="Arial"/>
            </a:endParaRPr>
          </a:p>
        </p:txBody>
      </p:sp>
      <p:sp>
        <p:nvSpPr>
          <p:cNvPr id="3" name="Rectangle 2">
            <a:extLst>
              <a:ext uri="{FF2B5EF4-FFF2-40B4-BE49-F238E27FC236}">
                <a16:creationId xmlns:a16="http://schemas.microsoft.com/office/drawing/2014/main" id="{518AA0DA-9629-440B-949E-1CF3FBB23195}"/>
              </a:ext>
            </a:extLst>
          </p:cNvPr>
          <p:cNvSpPr/>
          <p:nvPr/>
        </p:nvSpPr>
        <p:spPr>
          <a:xfrm>
            <a:off x="235974" y="3734068"/>
            <a:ext cx="22928834" cy="6647974"/>
          </a:xfrm>
          <a:prstGeom prst="rect">
            <a:avLst/>
          </a:prstGeom>
        </p:spPr>
        <p:txBody>
          <a:bodyPr wrap="square">
            <a:spAutoFit/>
          </a:bodyPr>
          <a:lstStyle/>
          <a:p>
            <a:r>
              <a:rPr lang="en-GB" sz="7200" dirty="0">
                <a:solidFill>
                  <a:schemeClr val="bg1"/>
                </a:solidFill>
              </a:rPr>
              <a:t>In the 90s, psychologist John Gottman could predict from observing couples, whether they will stay together or fall apart in the next 10 years to nearly </a:t>
            </a:r>
            <a:r>
              <a:rPr lang="en-GB" sz="13800" b="1" dirty="0">
                <a:solidFill>
                  <a:srgbClr val="FFFF00"/>
                </a:solidFill>
              </a:rPr>
              <a:t>100% </a:t>
            </a:r>
            <a:r>
              <a:rPr lang="en-GB" sz="7200" dirty="0">
                <a:solidFill>
                  <a:schemeClr val="bg1"/>
                </a:solidFill>
              </a:rPr>
              <a:t>accuracy.  </a:t>
            </a:r>
          </a:p>
          <a:p>
            <a:r>
              <a:rPr lang="en-GB" sz="7200" dirty="0">
                <a:solidFill>
                  <a:schemeClr val="bg1"/>
                </a:solidFill>
              </a:rPr>
              <a:t>All he did was watch a video recording of them having a 10-minute conversation in his waiting room. </a:t>
            </a:r>
            <a:endParaRPr lang="en-US" sz="7200" dirty="0">
              <a:solidFill>
                <a:schemeClr val="bg1"/>
              </a:solidFill>
            </a:endParaRPr>
          </a:p>
        </p:txBody>
      </p:sp>
      <p:pic>
        <p:nvPicPr>
          <p:cNvPr id="8" name="Picture 7">
            <a:extLst>
              <a:ext uri="{FF2B5EF4-FFF2-40B4-BE49-F238E27FC236}">
                <a16:creationId xmlns:a16="http://schemas.microsoft.com/office/drawing/2014/main" id="{EC3D13CF-FEB4-4546-B15C-98C80743B907}"/>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20760946" y="759302"/>
            <a:ext cx="3098897" cy="1194497"/>
          </a:xfrm>
          <a:prstGeom prst="rect">
            <a:avLst/>
          </a:prstGeom>
        </p:spPr>
      </p:pic>
    </p:spTree>
    <p:extLst>
      <p:ext uri="{BB962C8B-B14F-4D97-AF65-F5344CB8AC3E}">
        <p14:creationId xmlns:p14="http://schemas.microsoft.com/office/powerpoint/2010/main" val="3719628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iStock_7878180_MEDIUM.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9" y="-92515"/>
            <a:ext cx="24383998" cy="13901029"/>
          </a:xfrm>
          <a:prstGeom prst="rect">
            <a:avLst/>
          </a:prstGeom>
          <a:ln w="12700">
            <a:miter lim="400000"/>
          </a:ln>
        </p:spPr>
      </p:pic>
      <p:sp>
        <p:nvSpPr>
          <p:cNvPr id="380" name="Shape 380"/>
          <p:cNvSpPr/>
          <p:nvPr/>
        </p:nvSpPr>
        <p:spPr>
          <a:xfrm>
            <a:off x="-26394" y="-92512"/>
            <a:ext cx="12220099" cy="13808516"/>
          </a:xfrm>
          <a:prstGeom prst="rect">
            <a:avLst/>
          </a:prstGeom>
          <a:solidFill>
            <a:srgbClr val="000000">
              <a:alpha val="70000"/>
            </a:srgbClr>
          </a:solidFill>
          <a:ln w="25400"/>
        </p:spPr>
        <p:txBody>
          <a:bodyPr lIns="71109" tIns="71109" rIns="71109" bIns="71109" anchor="ctr"/>
          <a:lstStyle/>
          <a:p>
            <a:pPr marL="53325" marR="53325" defTabSz="1298016">
              <a:defRPr sz="4600">
                <a:solidFill>
                  <a:srgbClr val="FFFFFF"/>
                </a:solidFill>
                <a:uFill>
                  <a:solidFill>
                    <a:srgbClr val="FFFFFF"/>
                  </a:solidFill>
                </a:uFill>
                <a:latin typeface="Arial"/>
                <a:ea typeface="Arial"/>
                <a:cs typeface="Arial"/>
                <a:sym typeface="Arial"/>
              </a:defRPr>
            </a:pPr>
            <a:endParaRPr sz="4600">
              <a:solidFill>
                <a:srgbClr val="FFFFFF"/>
              </a:solidFill>
              <a:uFill>
                <a:solidFill>
                  <a:srgbClr val="FFFFFF"/>
                </a:solidFill>
              </a:uFill>
              <a:latin typeface="Arial"/>
              <a:cs typeface="Arial"/>
              <a:sym typeface="Arial"/>
            </a:endParaRPr>
          </a:p>
        </p:txBody>
      </p:sp>
      <p:sp>
        <p:nvSpPr>
          <p:cNvPr id="381" name="Shape 381"/>
          <p:cNvSpPr/>
          <p:nvPr/>
        </p:nvSpPr>
        <p:spPr>
          <a:xfrm>
            <a:off x="1168056" y="803638"/>
            <a:ext cx="17162309" cy="906658"/>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marR="6165" indent="12699" algn="l" defTabSz="1108137">
              <a:lnSpc>
                <a:spcPts val="6900"/>
              </a:lnSpc>
              <a:defRPr sz="7000" b="1" spc="-181">
                <a:solidFill>
                  <a:srgbClr val="FFFFFF"/>
                </a:solidFill>
                <a:latin typeface="Calibri"/>
                <a:ea typeface="Calibri"/>
                <a:cs typeface="Calibri"/>
                <a:sym typeface="Calibri"/>
              </a:defRPr>
            </a:lvl1pPr>
          </a:lstStyle>
          <a:p>
            <a:pPr defTabSz="1103757">
              <a:defRPr/>
            </a:pPr>
            <a:r>
              <a:rPr lang="en-GB" sz="6600" dirty="0"/>
              <a:t>the </a:t>
            </a:r>
            <a:r>
              <a:rPr sz="6600" dirty="0"/>
              <a:t>magic ratio</a:t>
            </a:r>
          </a:p>
        </p:txBody>
      </p:sp>
      <p:sp>
        <p:nvSpPr>
          <p:cNvPr id="382" name="Shape 382"/>
          <p:cNvSpPr/>
          <p:nvPr/>
        </p:nvSpPr>
        <p:spPr>
          <a:xfrm>
            <a:off x="960097" y="11360244"/>
            <a:ext cx="11410331" cy="636641"/>
          </a:xfrm>
          <a:prstGeom prst="rect">
            <a:avLst/>
          </a:prstGeom>
          <a:ln w="12700">
            <a:miter lim="400000"/>
          </a:ln>
          <a:extLst>
            <a:ext uri="{C572A759-6A51-4108-AA02-DFA0A04FC94B}">
              <ma14:wrappingTextBoxFlag xmlns:ma14="http://schemas.microsoft.com/office/mac/drawingml/2011/main" xmlns="" val="1"/>
            </a:ext>
          </a:extLst>
        </p:spPr>
        <p:txBody>
          <a:bodyPr wrap="square" lIns="71109" tIns="71109" rIns="71109" bIns="71109">
            <a:spAutoFit/>
          </a:bodyPr>
          <a:lstStyle/>
          <a:p>
            <a:pPr algn="l" defTabSz="640115">
              <a:spcBef>
                <a:spcPts val="99"/>
              </a:spcBef>
              <a:defRPr sz="2000">
                <a:solidFill>
                  <a:srgbClr val="C0C0C0"/>
                </a:solidFill>
                <a:latin typeface="Arial"/>
                <a:ea typeface="Arial"/>
                <a:cs typeface="Arial"/>
                <a:sym typeface="Arial"/>
              </a:defRPr>
            </a:pPr>
            <a:r>
              <a:rPr sz="3200" dirty="0">
                <a:solidFill>
                  <a:srgbClr val="D9D9D9"/>
                </a:solidFill>
                <a:latin typeface="Calibri" panose="020F0502020204030204" pitchFamily="34" charset="0"/>
                <a:cs typeface="Calibri" panose="020F0502020204030204" pitchFamily="34" charset="0"/>
                <a:sym typeface="Arial"/>
              </a:rPr>
              <a:t>Source: </a:t>
            </a:r>
            <a:r>
              <a:rPr lang="en-GB" sz="3200" dirty="0" err="1">
                <a:solidFill>
                  <a:srgbClr val="D9D9D9"/>
                </a:solidFill>
                <a:latin typeface="Calibri" panose="020F0502020204030204" pitchFamily="34" charset="0"/>
                <a:cs typeface="Calibri" panose="020F0502020204030204" pitchFamily="34" charset="0"/>
                <a:sym typeface="Arial"/>
              </a:rPr>
              <a:t>Gottman</a:t>
            </a:r>
            <a:r>
              <a:rPr lang="en-GB" sz="3200" dirty="0">
                <a:solidFill>
                  <a:srgbClr val="D9D9D9"/>
                </a:solidFill>
                <a:latin typeface="Calibri" panose="020F0502020204030204" pitchFamily="34" charset="0"/>
                <a:cs typeface="Calibri" panose="020F0502020204030204" pitchFamily="34" charset="0"/>
                <a:sym typeface="Arial"/>
              </a:rPr>
              <a:t>, J. </a:t>
            </a:r>
            <a:r>
              <a:rPr sz="3200" dirty="0">
                <a:solidFill>
                  <a:srgbClr val="D9D9D9"/>
                </a:solidFill>
                <a:latin typeface="Calibri" panose="020F0502020204030204" pitchFamily="34" charset="0"/>
                <a:cs typeface="Calibri" panose="020F0502020204030204" pitchFamily="34" charset="0"/>
                <a:sym typeface="Arial"/>
              </a:rPr>
              <a:t>What Predicts Divorce</a:t>
            </a:r>
            <a:r>
              <a:rPr lang="en-GB" sz="3200" dirty="0">
                <a:solidFill>
                  <a:srgbClr val="D9D9D9"/>
                </a:solidFill>
                <a:latin typeface="Calibri" panose="020F0502020204030204" pitchFamily="34" charset="0"/>
                <a:cs typeface="Calibri" panose="020F0502020204030204" pitchFamily="34" charset="0"/>
                <a:sym typeface="Arial"/>
              </a:rPr>
              <a:t>. 1994. </a:t>
            </a:r>
            <a:endParaRPr sz="3200" dirty="0">
              <a:solidFill>
                <a:srgbClr val="D9D9D9"/>
              </a:solidFill>
              <a:latin typeface="Calibri" panose="020F0502020204030204" pitchFamily="34" charset="0"/>
              <a:cs typeface="Calibri" panose="020F0502020204030204" pitchFamily="34" charset="0"/>
              <a:sym typeface="Arial"/>
            </a:endParaRPr>
          </a:p>
        </p:txBody>
      </p:sp>
      <p:grpSp>
        <p:nvGrpSpPr>
          <p:cNvPr id="385" name="Group 385"/>
          <p:cNvGrpSpPr/>
          <p:nvPr/>
        </p:nvGrpSpPr>
        <p:grpSpPr>
          <a:xfrm>
            <a:off x="2849195" y="4767080"/>
            <a:ext cx="7406440" cy="1544653"/>
            <a:chOff x="25169" y="0"/>
            <a:chExt cx="7406437" cy="1544751"/>
          </a:xfrm>
        </p:grpSpPr>
        <p:sp>
          <p:nvSpPr>
            <p:cNvPr id="383" name="Shape 383"/>
            <p:cNvSpPr/>
            <p:nvPr/>
          </p:nvSpPr>
          <p:spPr>
            <a:xfrm>
              <a:off x="25169" y="0"/>
              <a:ext cx="1649156" cy="15447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t">
              <a:spAutoFit/>
            </a:bodyPr>
            <a:lstStyle>
              <a:lvl1pPr marL="53578" marR="53578" defTabSz="1303734">
                <a:defRPr sz="9100" b="1">
                  <a:solidFill>
                    <a:srgbClr val="42B9C2"/>
                  </a:solidFill>
                  <a:uFill>
                    <a:solidFill>
                      <a:srgbClr val="77BB41"/>
                    </a:solidFill>
                  </a:uFill>
                  <a:latin typeface="Calibri"/>
                  <a:ea typeface="Calibri"/>
                  <a:cs typeface="Calibri"/>
                  <a:sym typeface="Calibri"/>
                </a:defRPr>
              </a:lvl1pPr>
            </a:lstStyle>
            <a:p>
              <a:pPr marL="53351" marR="53351" defTabSz="1298597">
                <a:defRPr/>
              </a:pPr>
              <a:r>
                <a:t>5:1</a:t>
              </a:r>
            </a:p>
          </p:txBody>
        </p:sp>
        <p:sp>
          <p:nvSpPr>
            <p:cNvPr id="384" name="Shape 384"/>
            <p:cNvSpPr/>
            <p:nvPr/>
          </p:nvSpPr>
          <p:spPr>
            <a:xfrm>
              <a:off x="2648247" y="266510"/>
              <a:ext cx="4783359" cy="101957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lvl1pPr marR="6165" indent="12699" algn="l" defTabSz="1108137">
                <a:lnSpc>
                  <a:spcPts val="6900"/>
                </a:lnSpc>
                <a:defRPr sz="7000" b="1" spc="-181">
                  <a:solidFill>
                    <a:srgbClr val="42B9C2"/>
                  </a:solidFill>
                  <a:latin typeface="Calibri"/>
                  <a:ea typeface="Calibri"/>
                  <a:cs typeface="Calibri"/>
                  <a:sym typeface="Calibri"/>
                </a:defRPr>
              </a:lvl1pPr>
            </a:lstStyle>
            <a:p>
              <a:pPr defTabSz="1103757">
                <a:defRPr/>
              </a:pPr>
              <a:r>
                <a:rPr dirty="0"/>
                <a:t>stay together</a:t>
              </a:r>
            </a:p>
          </p:txBody>
        </p:sp>
      </p:grpSp>
      <p:grpSp>
        <p:nvGrpSpPr>
          <p:cNvPr id="388" name="Group 388"/>
          <p:cNvGrpSpPr/>
          <p:nvPr/>
        </p:nvGrpSpPr>
        <p:grpSpPr>
          <a:xfrm>
            <a:off x="533827" y="6907765"/>
            <a:ext cx="8182912" cy="1544653"/>
            <a:chOff x="0" y="0"/>
            <a:chExt cx="8182911" cy="1544751"/>
          </a:xfrm>
        </p:grpSpPr>
        <p:sp>
          <p:nvSpPr>
            <p:cNvPr id="386" name="Shape 386"/>
            <p:cNvSpPr/>
            <p:nvPr/>
          </p:nvSpPr>
          <p:spPr>
            <a:xfrm>
              <a:off x="0" y="0"/>
              <a:ext cx="4804170" cy="15447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71437" tIns="71437" rIns="71437" bIns="71437" numCol="1" anchor="t">
              <a:spAutoFit/>
            </a:bodyPr>
            <a:lstStyle>
              <a:lvl1pPr marL="53578" marR="53578" defTabSz="1303734">
                <a:defRPr sz="9100" b="1">
                  <a:solidFill>
                    <a:srgbClr val="FA4762"/>
                  </a:solidFill>
                  <a:uFill>
                    <a:solidFill>
                      <a:srgbClr val="D6D6D6"/>
                    </a:solidFill>
                  </a:uFill>
                  <a:latin typeface="Calibri"/>
                  <a:ea typeface="Calibri"/>
                  <a:cs typeface="Calibri"/>
                  <a:sym typeface="Calibri"/>
                </a:defRPr>
              </a:lvl1pPr>
            </a:lstStyle>
            <a:p>
              <a:pPr marL="53351" marR="53351" defTabSz="1298597">
                <a:defRPr/>
              </a:pPr>
              <a:r>
                <a:rPr dirty="0"/>
                <a:t>0.77:1</a:t>
              </a:r>
            </a:p>
          </p:txBody>
        </p:sp>
        <p:sp>
          <p:nvSpPr>
            <p:cNvPr id="387" name="Shape 387"/>
            <p:cNvSpPr/>
            <p:nvPr/>
          </p:nvSpPr>
          <p:spPr>
            <a:xfrm>
              <a:off x="4938433" y="266510"/>
              <a:ext cx="3244478" cy="101957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lvl1pPr marR="6165" indent="12699" algn="l" defTabSz="1108137">
                <a:lnSpc>
                  <a:spcPts val="6900"/>
                </a:lnSpc>
                <a:defRPr sz="7000" b="1" spc="-181">
                  <a:solidFill>
                    <a:srgbClr val="FF6072"/>
                  </a:solidFill>
                  <a:latin typeface="Calibri"/>
                  <a:ea typeface="Calibri"/>
                  <a:cs typeface="Calibri"/>
                  <a:sym typeface="Calibri"/>
                </a:defRPr>
              </a:lvl1pPr>
            </a:lstStyle>
            <a:p>
              <a:pPr defTabSz="1103757">
                <a:defRPr/>
              </a:pPr>
              <a:r>
                <a:t>fall apart</a:t>
              </a:r>
            </a:p>
          </p:txBody>
        </p:sp>
      </p:grpSp>
      <p:pic>
        <p:nvPicPr>
          <p:cNvPr id="14" name="Picture 13">
            <a:extLst>
              <a:ext uri="{FF2B5EF4-FFF2-40B4-BE49-F238E27FC236}">
                <a16:creationId xmlns:a16="http://schemas.microsoft.com/office/drawing/2014/main" id="{9F91FA74-E858-1445-9931-F099E633A875}"/>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14F088A3-48D8-454B-BFE9-50499A3F7399}"/>
              </a:ext>
            </a:extLst>
          </p:cNvPr>
          <p:cNvSpPr>
            <a:spLocks noGrp="1"/>
          </p:cNvSpPr>
          <p:nvPr>
            <p:ph type="sldNum" sz="quarter" idx="2"/>
          </p:nvPr>
        </p:nvSpPr>
        <p:spPr/>
        <p:txBody>
          <a:bodyPr/>
          <a:lstStyle/>
          <a:p>
            <a:fld id="{86CB4B4D-7CA3-9044-876B-883B54F8677D}" type="slidenum">
              <a:rPr lang="en-US" smtClean="0"/>
              <a:t>49</a:t>
            </a:fld>
            <a:endParaRPr lang="en-US"/>
          </a:p>
        </p:txBody>
      </p:sp>
    </p:spTree>
    <p:extLst>
      <p:ext uri="{BB962C8B-B14F-4D97-AF65-F5344CB8AC3E}">
        <p14:creationId xmlns:p14="http://schemas.microsoft.com/office/powerpoint/2010/main" val="4532084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1"/>
                                        </p:tgtEl>
                                        <p:attrNameLst>
                                          <p:attrName>style.visibility</p:attrName>
                                        </p:attrNameLst>
                                      </p:cBhvr>
                                      <p:to>
                                        <p:strVal val="visible"/>
                                      </p:to>
                                    </p:set>
                                    <p:animEffect transition="in" filter="fade">
                                      <p:cBhvr>
                                        <p:cTn id="7" dur="500"/>
                                        <p:tgtEl>
                                          <p:spTgt spid="38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5"/>
                                        </p:tgtEl>
                                        <p:attrNameLst>
                                          <p:attrName>style.visibility</p:attrName>
                                        </p:attrNameLst>
                                      </p:cBhvr>
                                      <p:to>
                                        <p:strVal val="visible"/>
                                      </p:to>
                                    </p:set>
                                    <p:animEffect transition="in" filter="fade">
                                      <p:cBhvr>
                                        <p:cTn id="12" dur="500"/>
                                        <p:tgtEl>
                                          <p:spTgt spid="38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8"/>
                                        </p:tgtEl>
                                        <p:attrNameLst>
                                          <p:attrName>style.visibility</p:attrName>
                                        </p:attrNameLst>
                                      </p:cBhvr>
                                      <p:to>
                                        <p:strVal val="visible"/>
                                      </p:to>
                                    </p:set>
                                    <p:animEffect transition="in" filter="fade">
                                      <p:cBhvr>
                                        <p:cTn id="17" dur="500"/>
                                        <p:tgtEl>
                                          <p:spTgt spid="3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descr="Screenshot 2019-01-21 at 16.12.42.png"/>
          <p:cNvPicPr>
            <a:picLocks noChangeAspect="1"/>
          </p:cNvPicPr>
          <p:nvPr/>
        </p:nvPicPr>
        <p:blipFill>
          <a:blip r:embed="rId3">
            <a:extLst>
              <a:ext uri="{BEBA8EAE-BF5A-486C-A8C5-ECC9F3942E4B}">
                <a14:imgProps xmlns:a14="http://schemas.microsoft.com/office/drawing/2010/main">
                  <a14:imgLayer r:embed="rId4">
                    <a14:imgEffect>
                      <a14:brightnessContrast bright="22000" contrast="22000"/>
                    </a14:imgEffect>
                  </a14:imgLayer>
                </a14:imgProps>
              </a:ext>
              <a:ext uri="{28A0092B-C50C-407E-A947-70E740481C1C}">
                <a14:useLocalDpi xmlns:a14="http://schemas.microsoft.com/office/drawing/2010/main" val="0"/>
              </a:ext>
            </a:extLst>
          </a:blip>
          <a:stretch>
            <a:fillRect/>
          </a:stretch>
        </p:blipFill>
        <p:spPr>
          <a:xfrm>
            <a:off x="6130543" y="1250094"/>
            <a:ext cx="11589862" cy="12045420"/>
          </a:xfrm>
          <a:prstGeom prst="rect">
            <a:avLst/>
          </a:prstGeom>
        </p:spPr>
      </p:pic>
      <p:sp>
        <p:nvSpPr>
          <p:cNvPr id="16" name="Rectangular Callout 15"/>
          <p:cNvSpPr/>
          <p:nvPr/>
        </p:nvSpPr>
        <p:spPr>
          <a:xfrm>
            <a:off x="15402216" y="2587968"/>
            <a:ext cx="3919472" cy="1063876"/>
          </a:xfrm>
          <a:prstGeom prst="wedgeRectCallout">
            <a:avLst>
              <a:gd name="adj1" fmla="val -42751"/>
              <a:gd name="adj2" fmla="val 74038"/>
            </a:avLst>
          </a:prstGeom>
          <a:solidFill>
            <a:srgbClr val="118CD6"/>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r>
              <a:rPr lang="en-US" sz="2800" b="1" dirty="0">
                <a:solidFill>
                  <a:schemeClr val="bg1"/>
                </a:solidFill>
                <a:latin typeface="Arial"/>
                <a:ea typeface="Helvetica Light"/>
                <a:cs typeface="Arial"/>
              </a:rPr>
              <a:t>SETTING GOALS</a:t>
            </a:r>
          </a:p>
          <a:p>
            <a:pPr defTabSz="1646206"/>
            <a:r>
              <a:rPr lang="en-US" sz="2800" b="1" dirty="0">
                <a:solidFill>
                  <a:schemeClr val="bg1"/>
                </a:solidFill>
                <a:latin typeface="Arial"/>
                <a:ea typeface="Helvetica Light"/>
                <a:cs typeface="Arial"/>
              </a:rPr>
              <a:t>60 min</a:t>
            </a:r>
          </a:p>
        </p:txBody>
      </p:sp>
      <p:sp>
        <p:nvSpPr>
          <p:cNvPr id="17" name="Rectangular Callout 16"/>
          <p:cNvSpPr/>
          <p:nvPr/>
        </p:nvSpPr>
        <p:spPr>
          <a:xfrm>
            <a:off x="16850779" y="5146536"/>
            <a:ext cx="3465625" cy="1493380"/>
          </a:xfrm>
          <a:prstGeom prst="wedgeRectCallout">
            <a:avLst>
              <a:gd name="adj1" fmla="val -71205"/>
              <a:gd name="adj2" fmla="val 75587"/>
            </a:avLst>
          </a:prstGeom>
          <a:solidFill>
            <a:srgbClr val="118CD6"/>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r>
              <a:rPr lang="en-US" sz="2800" b="1" dirty="0">
                <a:solidFill>
                  <a:schemeClr val="bg1"/>
                </a:solidFill>
                <a:latin typeface="Arial"/>
                <a:ea typeface="Helvetica Light"/>
                <a:cs typeface="Arial"/>
              </a:rPr>
              <a:t>10-MINUTE COACHING</a:t>
            </a:r>
          </a:p>
          <a:p>
            <a:pPr defTabSz="1646206"/>
            <a:r>
              <a:rPr lang="en-US" sz="2800" b="1" dirty="0">
                <a:solidFill>
                  <a:schemeClr val="bg1"/>
                </a:solidFill>
                <a:latin typeface="Arial"/>
                <a:ea typeface="Helvetica Light"/>
                <a:cs typeface="Arial"/>
              </a:rPr>
              <a:t>60 min</a:t>
            </a:r>
          </a:p>
        </p:txBody>
      </p:sp>
      <p:sp>
        <p:nvSpPr>
          <p:cNvPr id="19" name="Rectangular Callout 18"/>
          <p:cNvSpPr/>
          <p:nvPr/>
        </p:nvSpPr>
        <p:spPr>
          <a:xfrm>
            <a:off x="3087465" y="2552589"/>
            <a:ext cx="4578571" cy="1493380"/>
          </a:xfrm>
          <a:prstGeom prst="wedgeRectCallout">
            <a:avLst>
              <a:gd name="adj1" fmla="val 78482"/>
              <a:gd name="adj2" fmla="val 95928"/>
            </a:avLst>
          </a:prstGeom>
          <a:solidFill>
            <a:srgbClr val="118CD6"/>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r>
              <a:rPr lang="en-US" sz="2800" b="1" dirty="0">
                <a:solidFill>
                  <a:schemeClr val="bg1"/>
                </a:solidFill>
                <a:latin typeface="Arial"/>
                <a:ea typeface="Helvetica Light"/>
                <a:cs typeface="Arial"/>
              </a:rPr>
              <a:t>CONFLICT RESOLUTION </a:t>
            </a:r>
            <a:br>
              <a:rPr lang="en-US" sz="2800" b="1" dirty="0">
                <a:solidFill>
                  <a:schemeClr val="bg1"/>
                </a:solidFill>
                <a:latin typeface="Arial"/>
                <a:ea typeface="Helvetica Light"/>
                <a:cs typeface="Arial"/>
              </a:rPr>
            </a:br>
            <a:r>
              <a:rPr lang="en-US" sz="2800" b="1" dirty="0">
                <a:solidFill>
                  <a:schemeClr val="bg1"/>
                </a:solidFill>
                <a:latin typeface="Arial"/>
                <a:ea typeface="Helvetica Light"/>
                <a:cs typeface="Arial"/>
              </a:rPr>
              <a:t>THAT WORKS</a:t>
            </a:r>
          </a:p>
          <a:p>
            <a:pPr defTabSz="1646206"/>
            <a:r>
              <a:rPr lang="en-US" sz="2800" b="1" dirty="0">
                <a:solidFill>
                  <a:schemeClr val="bg1"/>
                </a:solidFill>
                <a:latin typeface="Arial"/>
                <a:ea typeface="Helvetica Light"/>
                <a:cs typeface="Arial"/>
              </a:rPr>
              <a:t>60 min</a:t>
            </a:r>
          </a:p>
        </p:txBody>
      </p:sp>
      <p:sp>
        <p:nvSpPr>
          <p:cNvPr id="20" name="Rectangular Callout 19"/>
          <p:cNvSpPr/>
          <p:nvPr/>
        </p:nvSpPr>
        <p:spPr>
          <a:xfrm>
            <a:off x="16850779" y="9313560"/>
            <a:ext cx="3465625" cy="1493380"/>
          </a:xfrm>
          <a:prstGeom prst="wedgeRectCallout">
            <a:avLst>
              <a:gd name="adj1" fmla="val -75628"/>
              <a:gd name="adj2" fmla="val -83633"/>
            </a:avLst>
          </a:prstGeom>
          <a:solidFill>
            <a:srgbClr val="8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r>
              <a:rPr lang="en-US" sz="2800" b="1" dirty="0">
                <a:solidFill>
                  <a:schemeClr val="bg1"/>
                </a:solidFill>
                <a:latin typeface="Arial"/>
                <a:ea typeface="Helvetica Light"/>
                <a:cs typeface="Arial"/>
              </a:rPr>
              <a:t>POWERFUL</a:t>
            </a:r>
            <a:br>
              <a:rPr lang="en-US" sz="2800" b="1" dirty="0">
                <a:solidFill>
                  <a:schemeClr val="bg1"/>
                </a:solidFill>
                <a:latin typeface="Arial"/>
                <a:ea typeface="Helvetica Light"/>
                <a:cs typeface="Arial"/>
              </a:rPr>
            </a:br>
            <a:r>
              <a:rPr lang="en-US" sz="2800" b="1" dirty="0">
                <a:solidFill>
                  <a:schemeClr val="bg1"/>
                </a:solidFill>
                <a:latin typeface="Arial"/>
                <a:ea typeface="Helvetica Light"/>
                <a:cs typeface="Arial"/>
              </a:rPr>
              <a:t>FEEDBACK</a:t>
            </a:r>
          </a:p>
          <a:p>
            <a:pPr defTabSz="1646206"/>
            <a:r>
              <a:rPr lang="en-US" sz="2800" b="1" dirty="0">
                <a:solidFill>
                  <a:schemeClr val="bg1"/>
                </a:solidFill>
                <a:latin typeface="Arial"/>
                <a:ea typeface="Helvetica Light"/>
                <a:cs typeface="Arial"/>
              </a:rPr>
              <a:t>60 min</a:t>
            </a:r>
          </a:p>
        </p:txBody>
      </p:sp>
      <p:sp>
        <p:nvSpPr>
          <p:cNvPr id="21" name="Rectangular Callout 20"/>
          <p:cNvSpPr/>
          <p:nvPr/>
        </p:nvSpPr>
        <p:spPr>
          <a:xfrm>
            <a:off x="15579269" y="11584542"/>
            <a:ext cx="4282253" cy="1493380"/>
          </a:xfrm>
          <a:prstGeom prst="wedgeRectCallout">
            <a:avLst>
              <a:gd name="adj1" fmla="val -113890"/>
              <a:gd name="adj2" fmla="val -32032"/>
            </a:avLst>
          </a:prstGeom>
          <a:solidFill>
            <a:srgbClr val="118CD6"/>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r>
              <a:rPr lang="en-US" sz="2800" b="1" dirty="0">
                <a:solidFill>
                  <a:schemeClr val="bg1"/>
                </a:solidFill>
                <a:latin typeface="Arial"/>
                <a:ea typeface="Helvetica Light"/>
                <a:cs typeface="Arial"/>
              </a:rPr>
              <a:t>GROWING OUR PEOPLE</a:t>
            </a:r>
          </a:p>
          <a:p>
            <a:pPr defTabSz="1646206"/>
            <a:r>
              <a:rPr lang="en-US" sz="2800" b="1" dirty="0">
                <a:solidFill>
                  <a:schemeClr val="bg1"/>
                </a:solidFill>
                <a:latin typeface="Arial"/>
                <a:ea typeface="Helvetica Light"/>
                <a:cs typeface="Arial"/>
              </a:rPr>
              <a:t>60 min</a:t>
            </a:r>
          </a:p>
        </p:txBody>
      </p:sp>
      <p:sp>
        <p:nvSpPr>
          <p:cNvPr id="22" name="Text Placeholder 3"/>
          <p:cNvSpPr txBox="1">
            <a:spLocks/>
          </p:cNvSpPr>
          <p:nvPr/>
        </p:nvSpPr>
        <p:spPr>
          <a:xfrm>
            <a:off x="1994833" y="594329"/>
            <a:ext cx="19427032" cy="923330"/>
          </a:xfrm>
          <a:prstGeom prst="rect">
            <a:avLst/>
          </a:prstGeom>
        </p:spPr>
        <p:txBody>
          <a:bodyPr wrap="square" lIns="0" tIns="0" rIns="0" bIns="0">
            <a:spAutoFit/>
          </a:bodyPr>
          <a:lstStyle>
            <a:lvl1pPr marL="0">
              <a:lnSpc>
                <a:spcPct val="80000"/>
              </a:lnSpc>
              <a:defRPr sz="5100" b="1">
                <a:latin typeface="+mn-lt"/>
                <a:ea typeface="+mn-ea"/>
                <a:cs typeface="+mn-cs"/>
              </a:defRPr>
            </a:lvl1pPr>
            <a:lvl2pPr marL="453460">
              <a:lnSpc>
                <a:spcPct val="80000"/>
              </a:lnSpc>
              <a:defRPr sz="5100">
                <a:solidFill>
                  <a:schemeClr val="accent6"/>
                </a:solidFill>
                <a:latin typeface="+mn-lt"/>
                <a:ea typeface="+mn-ea"/>
                <a:cs typeface="+mn-cs"/>
              </a:defRPr>
            </a:lvl2pPr>
            <a:lvl3pPr marL="906932">
              <a:defRPr>
                <a:latin typeface="+mn-lt"/>
                <a:ea typeface="+mn-ea"/>
                <a:cs typeface="+mn-cs"/>
              </a:defRPr>
            </a:lvl3pPr>
            <a:lvl4pPr marL="1360414">
              <a:defRPr>
                <a:latin typeface="+mn-lt"/>
                <a:ea typeface="+mn-ea"/>
                <a:cs typeface="+mn-cs"/>
              </a:defRPr>
            </a:lvl4pPr>
            <a:lvl5pPr marL="1813885">
              <a:defRPr>
                <a:latin typeface="+mn-lt"/>
                <a:ea typeface="+mn-ea"/>
                <a:cs typeface="+mn-cs"/>
              </a:defRPr>
            </a:lvl5pPr>
            <a:lvl6pPr marL="2267353">
              <a:defRPr>
                <a:latin typeface="+mn-lt"/>
                <a:ea typeface="+mn-ea"/>
                <a:cs typeface="+mn-cs"/>
              </a:defRPr>
            </a:lvl6pPr>
            <a:lvl7pPr marL="2720823">
              <a:defRPr>
                <a:latin typeface="+mn-lt"/>
                <a:ea typeface="+mn-ea"/>
                <a:cs typeface="+mn-cs"/>
              </a:defRPr>
            </a:lvl7pPr>
            <a:lvl8pPr marL="3174291">
              <a:defRPr>
                <a:latin typeface="+mn-lt"/>
                <a:ea typeface="+mn-ea"/>
                <a:cs typeface="+mn-cs"/>
              </a:defRPr>
            </a:lvl8pPr>
            <a:lvl9pPr marL="3627768">
              <a:defRPr>
                <a:latin typeface="+mn-lt"/>
                <a:ea typeface="+mn-ea"/>
                <a:cs typeface="+mn-cs"/>
              </a:defRPr>
            </a:lvl9pPr>
          </a:lstStyle>
          <a:p>
            <a:pPr defTabSz="1105938"/>
            <a:r>
              <a:rPr lang="en-US" sz="7200" dirty="0">
                <a:solidFill>
                  <a:srgbClr val="2D3E50"/>
                </a:solidFill>
                <a:latin typeface="Calibri"/>
              </a:rPr>
              <a:t>Building just-in-time PM capability</a:t>
            </a:r>
          </a:p>
        </p:txBody>
      </p:sp>
      <p:sp>
        <p:nvSpPr>
          <p:cNvPr id="24" name="Rectangular Callout 23"/>
          <p:cNvSpPr/>
          <p:nvPr/>
        </p:nvSpPr>
        <p:spPr>
          <a:xfrm>
            <a:off x="4397733" y="12788750"/>
            <a:ext cx="3465625" cy="578350"/>
          </a:xfrm>
          <a:prstGeom prst="wedgeRectCallout">
            <a:avLst>
              <a:gd name="adj1" fmla="val 85300"/>
              <a:gd name="adj2" fmla="val -36773"/>
            </a:avLst>
          </a:prstGeom>
          <a:solidFill>
            <a:schemeClr val="bg1"/>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331" tIns="101331" rIns="101331" bIns="101331" numCol="1" spcCol="75990" rtlCol="0" anchor="ctr">
            <a:spAutoFit/>
          </a:bodyPr>
          <a:lstStyle/>
          <a:p>
            <a:pPr defTabSz="1646206"/>
            <a:endParaRPr lang="en-US" sz="2400" b="1" dirty="0">
              <a:solidFill>
                <a:schemeClr val="bg1"/>
              </a:solidFill>
              <a:latin typeface="Arial"/>
              <a:ea typeface="Helvetica Light"/>
              <a:cs typeface="Arial"/>
            </a:endParaRPr>
          </a:p>
        </p:txBody>
      </p:sp>
      <p:pic>
        <p:nvPicPr>
          <p:cNvPr id="23" name="Picture 22">
            <a:extLst>
              <a:ext uri="{FF2B5EF4-FFF2-40B4-BE49-F238E27FC236}">
                <a16:creationId xmlns:a16="http://schemas.microsoft.com/office/drawing/2014/main" id="{288F2D6A-3277-7548-9486-CB5A89C57F5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
        <p:nvSpPr>
          <p:cNvPr id="2" name="Slide Number Placeholder 1">
            <a:extLst>
              <a:ext uri="{FF2B5EF4-FFF2-40B4-BE49-F238E27FC236}">
                <a16:creationId xmlns:a16="http://schemas.microsoft.com/office/drawing/2014/main" id="{02FAC268-37C6-4C39-A2B8-2B42F1A1C8A6}"/>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5</a:t>
            </a:fld>
            <a:endParaRPr lang="en-US" dirty="0">
              <a:latin typeface="Calibri"/>
              <a:ea typeface="Calibri"/>
              <a:cs typeface="Calibri"/>
            </a:endParaRPr>
          </a:p>
        </p:txBody>
      </p:sp>
    </p:spTree>
    <p:extLst>
      <p:ext uri="{BB962C8B-B14F-4D97-AF65-F5344CB8AC3E}">
        <p14:creationId xmlns:p14="http://schemas.microsoft.com/office/powerpoint/2010/main" val="2693813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485608214.jpg"/>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2000" contrast="4000"/>
                    </a14:imgEffect>
                  </a14:imgLayer>
                </a14:imgProps>
              </a:ext>
              <a:ext uri="{28A0092B-C50C-407E-A947-70E740481C1C}">
                <a14:useLocalDpi xmlns:a14="http://schemas.microsoft.com/office/drawing/2010/main"/>
              </a:ext>
            </a:extLst>
          </a:blip>
          <a:srcRect/>
          <a:stretch/>
        </p:blipFill>
        <p:spPr>
          <a:xfrm>
            <a:off x="0" y="116"/>
            <a:ext cx="24384000" cy="13768247"/>
          </a:xfrm>
          <a:prstGeom prst="rect">
            <a:avLst/>
          </a:prstGeom>
        </p:spPr>
      </p:pic>
      <p:sp>
        <p:nvSpPr>
          <p:cNvPr id="393" name="Shape 393"/>
          <p:cNvSpPr/>
          <p:nvPr/>
        </p:nvSpPr>
        <p:spPr>
          <a:xfrm>
            <a:off x="11567388" y="0"/>
            <a:ext cx="12816613" cy="13716000"/>
          </a:xfrm>
          <a:prstGeom prst="rect">
            <a:avLst/>
          </a:prstGeom>
          <a:solidFill>
            <a:srgbClr val="000000">
              <a:alpha val="79000"/>
            </a:srgbClr>
          </a:solidFill>
          <a:ln w="25400"/>
        </p:spPr>
        <p:txBody>
          <a:bodyPr lIns="71109" tIns="71109" rIns="71109" bIns="71109" anchor="ctr"/>
          <a:lstStyle/>
          <a:p>
            <a:pPr marL="53325" marR="53325" defTabSz="1298016">
              <a:defRPr sz="4600">
                <a:solidFill>
                  <a:srgbClr val="FFFFFF"/>
                </a:solidFill>
                <a:uFill>
                  <a:solidFill>
                    <a:srgbClr val="FFFFFF"/>
                  </a:solidFill>
                </a:uFill>
                <a:latin typeface="Arial"/>
                <a:ea typeface="Arial"/>
                <a:cs typeface="Arial"/>
                <a:sym typeface="Arial"/>
              </a:defRPr>
            </a:pPr>
            <a:endParaRPr/>
          </a:p>
        </p:txBody>
      </p:sp>
      <p:sp>
        <p:nvSpPr>
          <p:cNvPr id="394" name="Shape 394"/>
          <p:cNvSpPr/>
          <p:nvPr/>
        </p:nvSpPr>
        <p:spPr>
          <a:xfrm>
            <a:off x="5933900" y="1161586"/>
            <a:ext cx="17162309" cy="26763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marR="6165" indent="12699" algn="l" defTabSz="1108137">
              <a:lnSpc>
                <a:spcPts val="6900"/>
              </a:lnSpc>
              <a:defRPr sz="7000" b="1" spc="-181">
                <a:solidFill>
                  <a:srgbClr val="FFFFFF"/>
                </a:solidFill>
                <a:latin typeface="Calibri"/>
                <a:ea typeface="Calibri"/>
                <a:cs typeface="Calibri"/>
                <a:sym typeface="Calibri"/>
              </a:defRPr>
            </a:lvl1pPr>
          </a:lstStyle>
          <a:p>
            <a:pPr algn="r"/>
            <a:r>
              <a:rPr lang="en-GB" sz="6600" dirty="0"/>
              <a:t>the </a:t>
            </a:r>
            <a:r>
              <a:rPr sz="6600" dirty="0"/>
              <a:t>magic ratio</a:t>
            </a:r>
            <a:r>
              <a:rPr lang="en-GB" sz="6600" dirty="0"/>
              <a:t> </a:t>
            </a:r>
            <a:br>
              <a:rPr lang="en-GB" sz="6600" dirty="0"/>
            </a:br>
            <a:r>
              <a:rPr lang="mr-IN" sz="6600" dirty="0"/>
              <a:t>…</a:t>
            </a:r>
            <a:r>
              <a:rPr lang="en-GB" sz="6600" dirty="0"/>
              <a:t> </a:t>
            </a:r>
            <a:r>
              <a:rPr sz="6600" dirty="0"/>
              <a:t>in the workplace</a:t>
            </a:r>
            <a:br>
              <a:rPr lang="en-GB" sz="6600" dirty="0"/>
            </a:br>
            <a:endParaRPr sz="6600" dirty="0"/>
          </a:p>
        </p:txBody>
      </p:sp>
      <p:sp>
        <p:nvSpPr>
          <p:cNvPr id="395" name="Shape 395"/>
          <p:cNvSpPr/>
          <p:nvPr/>
        </p:nvSpPr>
        <p:spPr>
          <a:xfrm>
            <a:off x="13321481" y="11056168"/>
            <a:ext cx="10000506" cy="1129084"/>
          </a:xfrm>
          <a:prstGeom prst="rect">
            <a:avLst/>
          </a:prstGeom>
          <a:ln w="12700">
            <a:miter lim="400000"/>
          </a:ln>
          <a:extLst>
            <a:ext uri="{C572A759-6A51-4108-AA02-DFA0A04FC94B}">
              <ma14:wrappingTextBoxFlag xmlns:ma14="http://schemas.microsoft.com/office/mac/drawingml/2011/main" xmlns="" val="1"/>
            </a:ext>
          </a:extLst>
        </p:spPr>
        <p:txBody>
          <a:bodyPr wrap="square" lIns="71109" tIns="71109" rIns="71109" bIns="71109">
            <a:spAutoFit/>
          </a:bodyPr>
          <a:lstStyle/>
          <a:p>
            <a:pPr algn="r" defTabSz="640115">
              <a:spcBef>
                <a:spcPts val="99"/>
              </a:spcBef>
              <a:defRPr sz="2000">
                <a:solidFill>
                  <a:srgbClr val="C0C0C0"/>
                </a:solidFill>
                <a:latin typeface="Arial"/>
                <a:ea typeface="Arial"/>
                <a:cs typeface="Arial"/>
                <a:sym typeface="Arial"/>
              </a:defRPr>
            </a:pPr>
            <a:r>
              <a:rPr sz="3200" dirty="0">
                <a:latin typeface="Calibri" panose="020F0502020204030204" pitchFamily="34" charset="0"/>
                <a:cs typeface="Calibri" panose="020F0502020204030204" pitchFamily="34" charset="0"/>
              </a:rPr>
              <a:t>Source:. </a:t>
            </a:r>
            <a:r>
              <a:rPr lang="en-GB" sz="3200" dirty="0" err="1">
                <a:latin typeface="Calibri" panose="020F0502020204030204" pitchFamily="34" charset="0"/>
                <a:cs typeface="Calibri" panose="020F0502020204030204" pitchFamily="34" charset="0"/>
              </a:rPr>
              <a:t>Losada</a:t>
            </a:r>
            <a:r>
              <a:rPr lang="en-GB" sz="3200" dirty="0">
                <a:latin typeface="Calibri" panose="020F0502020204030204" pitchFamily="34" charset="0"/>
                <a:cs typeface="Calibri" panose="020F0502020204030204" pitchFamily="34" charset="0"/>
              </a:rPr>
              <a:t> and </a:t>
            </a:r>
            <a:r>
              <a:rPr lang="en-GB" sz="3200" dirty="0" err="1">
                <a:latin typeface="Calibri" panose="020F0502020204030204" pitchFamily="34" charset="0"/>
                <a:cs typeface="Calibri" panose="020F0502020204030204" pitchFamily="34" charset="0"/>
              </a:rPr>
              <a:t>Heaphy</a:t>
            </a:r>
            <a:r>
              <a:rPr lang="en-GB" sz="3200" dirty="0">
                <a:latin typeface="Calibri" panose="020F0502020204030204" pitchFamily="34" charset="0"/>
                <a:cs typeface="Calibri" panose="020F0502020204030204" pitchFamily="34" charset="0"/>
              </a:rPr>
              <a:t>. </a:t>
            </a:r>
            <a:r>
              <a:rPr sz="3200" dirty="0">
                <a:latin typeface="Calibri" panose="020F0502020204030204" pitchFamily="34" charset="0"/>
                <a:cs typeface="Calibri" panose="020F0502020204030204" pitchFamily="34" charset="0"/>
              </a:rPr>
              <a:t>The role of positivity and connectivity in the performance of business teams.</a:t>
            </a:r>
            <a:r>
              <a:rPr lang="en-GB" sz="3200" dirty="0">
                <a:latin typeface="Calibri" panose="020F0502020204030204" pitchFamily="34" charset="0"/>
                <a:cs typeface="Calibri" panose="020F0502020204030204" pitchFamily="34" charset="0"/>
              </a:rPr>
              <a:t> 2004</a:t>
            </a:r>
            <a:endParaRPr sz="3200" dirty="0">
              <a:latin typeface="Calibri" panose="020F0502020204030204" pitchFamily="34" charset="0"/>
              <a:cs typeface="Calibri" panose="020F0502020204030204" pitchFamily="34" charset="0"/>
            </a:endParaRPr>
          </a:p>
        </p:txBody>
      </p:sp>
      <p:grpSp>
        <p:nvGrpSpPr>
          <p:cNvPr id="398" name="Group 398"/>
          <p:cNvGrpSpPr/>
          <p:nvPr/>
        </p:nvGrpSpPr>
        <p:grpSpPr>
          <a:xfrm>
            <a:off x="13904400" y="4656397"/>
            <a:ext cx="9126171" cy="1544653"/>
            <a:chOff x="20797" y="0"/>
            <a:chExt cx="9126171" cy="1544752"/>
          </a:xfrm>
        </p:grpSpPr>
        <p:sp>
          <p:nvSpPr>
            <p:cNvPr id="396" name="Shape 396"/>
            <p:cNvSpPr/>
            <p:nvPr/>
          </p:nvSpPr>
          <p:spPr>
            <a:xfrm>
              <a:off x="20797" y="0"/>
              <a:ext cx="2552318" cy="154475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t">
              <a:spAutoFit/>
            </a:bodyPr>
            <a:lstStyle>
              <a:lvl1pPr marL="53578" marR="53578" defTabSz="1303734">
                <a:defRPr sz="9100" b="1">
                  <a:solidFill>
                    <a:srgbClr val="42B9C2"/>
                  </a:solidFill>
                  <a:uFill>
                    <a:solidFill>
                      <a:srgbClr val="77BB41"/>
                    </a:solidFill>
                  </a:uFill>
                  <a:latin typeface="Calibri"/>
                  <a:ea typeface="Calibri"/>
                  <a:cs typeface="Calibri"/>
                  <a:sym typeface="Calibri"/>
                </a:defRPr>
              </a:lvl1pPr>
            </a:lstStyle>
            <a:p>
              <a:pPr algn="r"/>
              <a:r>
                <a:rPr dirty="0"/>
                <a:t>5.6:1</a:t>
              </a:r>
            </a:p>
          </p:txBody>
        </p:sp>
        <p:sp>
          <p:nvSpPr>
            <p:cNvPr id="397" name="Shape 397"/>
            <p:cNvSpPr/>
            <p:nvPr/>
          </p:nvSpPr>
          <p:spPr>
            <a:xfrm>
              <a:off x="3299213" y="322958"/>
              <a:ext cx="5847755" cy="101957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lvl1pPr marR="6165" indent="12699" algn="l" defTabSz="1108137">
                <a:lnSpc>
                  <a:spcPts val="6900"/>
                </a:lnSpc>
                <a:defRPr sz="7000" b="1" spc="-181">
                  <a:solidFill>
                    <a:srgbClr val="42B9C2"/>
                  </a:solidFill>
                  <a:latin typeface="Calibri"/>
                  <a:ea typeface="Calibri"/>
                  <a:cs typeface="Calibri"/>
                  <a:sym typeface="Calibri"/>
                </a:defRPr>
              </a:lvl1pPr>
            </a:lstStyle>
            <a:p>
              <a:pPr algn="r"/>
              <a:r>
                <a:rPr dirty="0"/>
                <a:t>high-performing</a:t>
              </a:r>
            </a:p>
          </p:txBody>
        </p:sp>
      </p:grpSp>
      <p:grpSp>
        <p:nvGrpSpPr>
          <p:cNvPr id="401" name="Group 401"/>
          <p:cNvGrpSpPr/>
          <p:nvPr/>
        </p:nvGrpSpPr>
        <p:grpSpPr>
          <a:xfrm>
            <a:off x="13567383" y="6514731"/>
            <a:ext cx="9394693" cy="1544653"/>
            <a:chOff x="17952" y="0"/>
            <a:chExt cx="9394690" cy="1544752"/>
          </a:xfrm>
        </p:grpSpPr>
        <p:sp>
          <p:nvSpPr>
            <p:cNvPr id="399" name="Shape 399"/>
            <p:cNvSpPr/>
            <p:nvPr/>
          </p:nvSpPr>
          <p:spPr>
            <a:xfrm>
              <a:off x="17952" y="0"/>
              <a:ext cx="3143787" cy="154475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t">
              <a:spAutoFit/>
            </a:bodyPr>
            <a:lstStyle>
              <a:lvl1pPr marL="53578" marR="53578" defTabSz="1303734">
                <a:defRPr sz="9100" b="1">
                  <a:solidFill>
                    <a:srgbClr val="FA4762"/>
                  </a:solidFill>
                  <a:uFill>
                    <a:solidFill>
                      <a:srgbClr val="C0C0C0"/>
                    </a:solidFill>
                  </a:uFill>
                  <a:latin typeface="Calibri"/>
                  <a:ea typeface="Calibri"/>
                  <a:cs typeface="Calibri"/>
                  <a:sym typeface="Calibri"/>
                </a:defRPr>
              </a:lvl1pPr>
            </a:lstStyle>
            <a:p>
              <a:pPr algn="r"/>
              <a:r>
                <a:t>0.36:1</a:t>
              </a:r>
            </a:p>
          </p:txBody>
        </p:sp>
        <p:sp>
          <p:nvSpPr>
            <p:cNvPr id="400" name="Shape 400"/>
            <p:cNvSpPr/>
            <p:nvPr/>
          </p:nvSpPr>
          <p:spPr>
            <a:xfrm>
              <a:off x="3782898" y="322958"/>
              <a:ext cx="5629744" cy="101957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lvl1pPr marR="6165" indent="12699" algn="l" defTabSz="1108137">
                <a:lnSpc>
                  <a:spcPts val="6900"/>
                </a:lnSpc>
                <a:defRPr sz="7000" b="1" spc="-181">
                  <a:solidFill>
                    <a:srgbClr val="FF6072"/>
                  </a:solidFill>
                  <a:latin typeface="Calibri"/>
                  <a:ea typeface="Calibri"/>
                  <a:cs typeface="Calibri"/>
                  <a:sym typeface="Calibri"/>
                </a:defRPr>
              </a:lvl1pPr>
            </a:lstStyle>
            <a:p>
              <a:pPr algn="r"/>
              <a:r>
                <a:rPr dirty="0"/>
                <a:t>low-performing</a:t>
              </a:r>
            </a:p>
          </p:txBody>
        </p:sp>
      </p:grpSp>
      <p:pic>
        <p:nvPicPr>
          <p:cNvPr id="14" name="Picture 13">
            <a:extLst>
              <a:ext uri="{FF2B5EF4-FFF2-40B4-BE49-F238E27FC236}">
                <a16:creationId xmlns:a16="http://schemas.microsoft.com/office/drawing/2014/main" id="{073BE107-AF0C-6848-A593-61B7EEB6FA8E}"/>
              </a:ext>
            </a:extLst>
          </p:cNvPr>
          <p:cNvPicPr>
            <a:picLocks noChangeAspect="1"/>
          </p:cNvPicPr>
          <p:nvPr/>
        </p:nvPicPr>
        <p:blipFill>
          <a:blip r:embed="rId5"/>
          <a:stretch>
            <a:fillRect/>
          </a:stretch>
        </p:blipFill>
        <p:spPr>
          <a:xfrm>
            <a:off x="20538383" y="163787"/>
            <a:ext cx="3321460" cy="730250"/>
          </a:xfrm>
          <a:prstGeom prst="rect">
            <a:avLst/>
          </a:prstGeom>
        </p:spPr>
      </p:pic>
      <p:sp>
        <p:nvSpPr>
          <p:cNvPr id="3" name="Slide Number Placeholder 2">
            <a:extLst>
              <a:ext uri="{FF2B5EF4-FFF2-40B4-BE49-F238E27FC236}">
                <a16:creationId xmlns:a16="http://schemas.microsoft.com/office/drawing/2014/main" id="{58E4EFCD-7EE1-406C-AD4D-FE02D9B1F927}"/>
              </a:ext>
            </a:extLst>
          </p:cNvPr>
          <p:cNvSpPr>
            <a:spLocks noGrp="1"/>
          </p:cNvSpPr>
          <p:nvPr>
            <p:ph type="sldNum" sz="quarter" idx="2"/>
          </p:nvPr>
        </p:nvSpPr>
        <p:spPr/>
        <p:txBody>
          <a:bodyPr/>
          <a:lstStyle/>
          <a:p>
            <a:fld id="{86CB4B4D-7CA3-9044-876B-883B54F8677D}" type="slidenum">
              <a:rPr lang="en-US" smtClean="0"/>
              <a:t>50</a:t>
            </a:fld>
            <a:endParaRPr lang="en-US"/>
          </a:p>
        </p:txBody>
      </p:sp>
    </p:spTree>
    <p:extLst>
      <p:ext uri="{BB962C8B-B14F-4D97-AF65-F5344CB8AC3E}">
        <p14:creationId xmlns:p14="http://schemas.microsoft.com/office/powerpoint/2010/main" val="31223373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4"/>
                                        </p:tgtEl>
                                        <p:attrNameLst>
                                          <p:attrName>style.visibility</p:attrName>
                                        </p:attrNameLst>
                                      </p:cBhvr>
                                      <p:to>
                                        <p:strVal val="visible"/>
                                      </p:to>
                                    </p:set>
                                    <p:animEffect transition="in" filter="fade">
                                      <p:cBhvr>
                                        <p:cTn id="7" dur="500"/>
                                        <p:tgtEl>
                                          <p:spTgt spid="3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8"/>
                                        </p:tgtEl>
                                        <p:attrNameLst>
                                          <p:attrName>style.visibility</p:attrName>
                                        </p:attrNameLst>
                                      </p:cBhvr>
                                      <p:to>
                                        <p:strVal val="visible"/>
                                      </p:to>
                                    </p:set>
                                    <p:animEffect transition="in" filter="fade">
                                      <p:cBhvr>
                                        <p:cTn id="12" dur="500"/>
                                        <p:tgtEl>
                                          <p:spTgt spid="3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01"/>
                                        </p:tgtEl>
                                        <p:attrNameLst>
                                          <p:attrName>style.visibility</p:attrName>
                                        </p:attrNameLst>
                                      </p:cBhvr>
                                      <p:to>
                                        <p:strVal val="visible"/>
                                      </p:to>
                                    </p:set>
                                    <p:animEffect transition="in" filter="fade">
                                      <p:cBhvr>
                                        <p:cTn id="17" dur="500"/>
                                        <p:tgtEl>
                                          <p:spTgt spid="4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8"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65881"/>
            <a:ext cx="24384187" cy="13939744"/>
          </a:xfrm>
          <a:prstGeom prst="rect">
            <a:avLst/>
          </a:prstGeom>
          <a:ln w="12700">
            <a:miter lim="400000"/>
          </a:ln>
        </p:spPr>
      </p:pic>
      <p:pic>
        <p:nvPicPr>
          <p:cNvPr id="10" name="Picture 9">
            <a:extLst>
              <a:ext uri="{FF2B5EF4-FFF2-40B4-BE49-F238E27FC236}">
                <a16:creationId xmlns:a16="http://schemas.microsoft.com/office/drawing/2014/main" id="{C6745AB7-2684-5249-BE28-FC4841C9C72F}"/>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7F41C9DE-22B1-4067-8D16-C12EC2700DD3}"/>
              </a:ext>
            </a:extLst>
          </p:cNvPr>
          <p:cNvSpPr>
            <a:spLocks noGrp="1"/>
          </p:cNvSpPr>
          <p:nvPr>
            <p:ph type="sldNum" sz="quarter" idx="2"/>
          </p:nvPr>
        </p:nvSpPr>
        <p:spPr/>
        <p:txBody>
          <a:bodyPr/>
          <a:lstStyle/>
          <a:p>
            <a:fld id="{86CB4B4D-7CA3-9044-876B-883B54F8677D}" type="slidenum">
              <a:rPr lang="en-US" smtClean="0"/>
              <a:t>51</a:t>
            </a:fld>
            <a:endParaRPr lang="en-US"/>
          </a:p>
        </p:txBody>
      </p:sp>
    </p:spTree>
    <p:extLst>
      <p:ext uri="{BB962C8B-B14F-4D97-AF65-F5344CB8AC3E}">
        <p14:creationId xmlns:p14="http://schemas.microsoft.com/office/powerpoint/2010/main" val="3114190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8"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95378"/>
            <a:ext cx="24384187" cy="13939744"/>
          </a:xfrm>
          <a:prstGeom prst="rect">
            <a:avLst/>
          </a:prstGeom>
          <a:ln w="12700">
            <a:miter lim="400000"/>
          </a:ln>
        </p:spPr>
      </p:pic>
      <p:grpSp>
        <p:nvGrpSpPr>
          <p:cNvPr id="3" name="Group 2"/>
          <p:cNvGrpSpPr/>
          <p:nvPr/>
        </p:nvGrpSpPr>
        <p:grpSpPr>
          <a:xfrm>
            <a:off x="4128011" y="4967110"/>
            <a:ext cx="19193739" cy="5108223"/>
            <a:chOff x="4128003" y="4579736"/>
            <a:chExt cx="19193739" cy="6311961"/>
          </a:xfrm>
        </p:grpSpPr>
        <p:sp>
          <p:nvSpPr>
            <p:cNvPr id="442" name="Shape 442"/>
            <p:cNvSpPr/>
            <p:nvPr/>
          </p:nvSpPr>
          <p:spPr>
            <a:xfrm>
              <a:off x="4128003" y="6688613"/>
              <a:ext cx="3492709" cy="2275728"/>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p>
              <a:pPr marR="6161" indent="12693" defTabSz="1104739">
                <a:lnSpc>
                  <a:spcPts val="6900"/>
                </a:lnSpc>
                <a:defRPr sz="8400" b="1" spc="-284">
                  <a:solidFill>
                    <a:srgbClr val="FFFFFF"/>
                  </a:solidFill>
                  <a:latin typeface="Calibri"/>
                  <a:ea typeface="Calibri"/>
                  <a:cs typeface="Calibri"/>
                  <a:sym typeface="Calibri"/>
                </a:defRPr>
              </a:pPr>
              <a:r>
                <a:rPr dirty="0"/>
                <a:t>be</a:t>
              </a:r>
            </a:p>
            <a:p>
              <a:pPr marR="6161" indent="12693" defTabSz="1104739">
                <a:lnSpc>
                  <a:spcPts val="6900"/>
                </a:lnSpc>
                <a:defRPr sz="8400" b="1" spc="-284">
                  <a:solidFill>
                    <a:srgbClr val="FFFFFF"/>
                  </a:solidFill>
                  <a:latin typeface="Calibri"/>
                  <a:ea typeface="Calibri"/>
                  <a:cs typeface="Calibri"/>
                  <a:sym typeface="Calibri"/>
                </a:defRPr>
              </a:pPr>
              <a:r>
                <a:rPr dirty="0"/>
                <a:t>curious</a:t>
              </a:r>
            </a:p>
          </p:txBody>
        </p:sp>
        <p:sp>
          <p:nvSpPr>
            <p:cNvPr id="439" name="Shape 439"/>
            <p:cNvSpPr/>
            <p:nvPr/>
          </p:nvSpPr>
          <p:spPr>
            <a:xfrm>
              <a:off x="7863184" y="4579736"/>
              <a:ext cx="15458558" cy="6311961"/>
            </a:xfrm>
            <a:prstGeom prst="rect">
              <a:avLst/>
            </a:prstGeom>
            <a:solidFill>
              <a:srgbClr val="0D0D0D">
                <a:alpha val="84978"/>
              </a:srgbClr>
            </a:solidFill>
            <a:ln w="12700">
              <a:miter lim="400000"/>
            </a:ln>
          </p:spPr>
          <p:txBody>
            <a:bodyPr lIns="55450" tIns="55450" rIns="55450" bIns="55450"/>
            <a:lstStyle/>
            <a:p>
              <a:pPr algn="l" defTabSz="1104739">
                <a:defRPr sz="2000">
                  <a:latin typeface="Calibri"/>
                  <a:ea typeface="Calibri"/>
                  <a:cs typeface="Calibri"/>
                  <a:sym typeface="Calibri"/>
                </a:defRPr>
              </a:pPr>
              <a:endParaRPr/>
            </a:p>
          </p:txBody>
        </p:sp>
      </p:grpSp>
      <p:sp>
        <p:nvSpPr>
          <p:cNvPr id="443" name="Shape 443"/>
          <p:cNvSpPr/>
          <p:nvPr/>
        </p:nvSpPr>
        <p:spPr>
          <a:xfrm>
            <a:off x="8644162" y="5687597"/>
            <a:ext cx="14288714" cy="3074288"/>
          </a:xfrm>
          <a:prstGeom prst="rect">
            <a:avLst/>
          </a:prstGeom>
          <a:ln w="12700">
            <a:miter lim="400000"/>
          </a:ln>
          <a:extLst>
            <a:ext uri="{C572A759-6A51-4108-AA02-DFA0A04FC94B}">
              <ma14:wrappingTextBoxFlag xmlns:ma14="http://schemas.microsoft.com/office/mac/drawingml/2011/main" xmlns="" val="1"/>
            </a:ext>
          </a:extLst>
        </p:spPr>
        <p:txBody>
          <a:bodyPr wrap="square" lIns="55201" tIns="55201" rIns="55201" bIns="55201">
            <a:spAutoFit/>
          </a:bodyPr>
          <a:lstStyle/>
          <a:p>
            <a:pPr algn="l" defTabSz="1102997">
              <a:lnSpc>
                <a:spcPct val="150000"/>
              </a:lnSpc>
              <a:spcBef>
                <a:spcPts val="600"/>
              </a:spcBef>
              <a:defRPr sz="6800" b="1">
                <a:solidFill>
                  <a:srgbClr val="FFFFFF"/>
                </a:solidFill>
                <a:latin typeface="Calibri"/>
                <a:ea typeface="Calibri"/>
                <a:cs typeface="Calibri"/>
                <a:sym typeface="Calibri"/>
              </a:defRPr>
            </a:pPr>
            <a:r>
              <a:rPr lang="en-GB" sz="5900" dirty="0"/>
              <a:t>m</a:t>
            </a:r>
            <a:r>
              <a:rPr sz="5900" dirty="0" err="1"/>
              <a:t>ake</a:t>
            </a:r>
            <a:r>
              <a:rPr lang="en-GB" sz="5900" dirty="0"/>
              <a:t> the</a:t>
            </a:r>
            <a:r>
              <a:rPr sz="5900" dirty="0"/>
              <a:t> effort</a:t>
            </a:r>
            <a:r>
              <a:rPr lang="en-GB" sz="5900" dirty="0"/>
              <a:t> –</a:t>
            </a:r>
            <a:r>
              <a:rPr sz="5900" dirty="0"/>
              <a:t> take </a:t>
            </a:r>
            <a:r>
              <a:rPr lang="en-GB" sz="5900" dirty="0"/>
              <a:t>an </a:t>
            </a:r>
            <a:r>
              <a:rPr sz="5900" dirty="0"/>
              <a:t>interest in people</a:t>
            </a:r>
            <a:endParaRPr lang="en-GB" sz="5900" dirty="0"/>
          </a:p>
          <a:p>
            <a:pPr algn="l" defTabSz="1102997">
              <a:lnSpc>
                <a:spcPct val="150000"/>
              </a:lnSpc>
              <a:spcBef>
                <a:spcPts val="2100"/>
              </a:spcBef>
              <a:defRPr sz="6800" b="1">
                <a:solidFill>
                  <a:srgbClr val="FFFFFF"/>
                </a:solidFill>
                <a:latin typeface="Calibri"/>
                <a:ea typeface="Calibri"/>
                <a:cs typeface="Calibri"/>
                <a:sym typeface="Calibri"/>
              </a:defRPr>
            </a:pPr>
            <a:r>
              <a:rPr sz="5900" dirty="0"/>
              <a:t>learn what makes them feel special</a:t>
            </a:r>
            <a:endParaRPr lang="en-GB" sz="5900" dirty="0"/>
          </a:p>
        </p:txBody>
      </p:sp>
      <p:sp>
        <p:nvSpPr>
          <p:cNvPr id="9" name="Rectangle 8"/>
          <p:cNvSpPr/>
          <p:nvPr/>
        </p:nvSpPr>
        <p:spPr>
          <a:xfrm>
            <a:off x="17962032" y="12638812"/>
            <a:ext cx="4972064" cy="861742"/>
          </a:xfrm>
          <a:prstGeom prst="rect">
            <a:avLst/>
          </a:prstGeom>
        </p:spPr>
        <p:txBody>
          <a:bodyPr wrap="none" lIns="91088" tIns="45539" rIns="91088" bIns="45539">
            <a:spAutoFit/>
          </a:bodyPr>
          <a:lstStyle/>
          <a:p>
            <a:r>
              <a:rPr lang="en-GB" sz="18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Copyright © 2017 ALL IN. All rights reserved.</a:t>
            </a:r>
            <a:r>
              <a:rPr lang="en-GB" sz="49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 </a:t>
            </a:r>
            <a:endParaRPr lang="en-GB" sz="1800" dirty="0">
              <a:solidFill>
                <a:schemeClr val="tx1">
                  <a:lumMod val="65000"/>
                  <a:lumOff val="3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0" name="image10.png" descr="image001 copy.png">
            <a:extLst>
              <a:ext uri="{FF2B5EF4-FFF2-40B4-BE49-F238E27FC236}">
                <a16:creationId xmlns:a16="http://schemas.microsoft.com/office/drawing/2014/main" id="{F57F5566-6B46-A046-81DC-CEC6427E3641}"/>
              </a:ext>
            </a:extLst>
          </p:cNvPr>
          <p:cNvPicPr>
            <a:picLocks noChangeAspect="1"/>
          </p:cNvPicPr>
          <p:nvPr/>
        </p:nvPicPr>
        <p:blipFill>
          <a:blip r:embed="rId4"/>
          <a:stretch>
            <a:fillRect/>
          </a:stretch>
        </p:blipFill>
        <p:spPr>
          <a:xfrm>
            <a:off x="23139492" y="12714564"/>
            <a:ext cx="741015" cy="645743"/>
          </a:xfrm>
          <a:prstGeom prst="rect">
            <a:avLst/>
          </a:prstGeom>
          <a:ln w="12700">
            <a:miter lim="400000"/>
          </a:ln>
        </p:spPr>
      </p:pic>
      <p:pic>
        <p:nvPicPr>
          <p:cNvPr id="12" name="Picture 11">
            <a:extLst>
              <a:ext uri="{FF2B5EF4-FFF2-40B4-BE49-F238E27FC236}">
                <a16:creationId xmlns:a16="http://schemas.microsoft.com/office/drawing/2014/main" id="{37346016-6546-304A-A44D-4AF5795C607D}"/>
              </a:ext>
            </a:extLst>
          </p:cNvPr>
          <p:cNvPicPr>
            <a:picLocks noChangeAspect="1"/>
          </p:cNvPicPr>
          <p:nvPr/>
        </p:nvPicPr>
        <p:blipFill>
          <a:blip r:embed="rId5"/>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8FD6DE56-EB93-45C6-99B0-2353AECDA5A9}"/>
              </a:ext>
            </a:extLst>
          </p:cNvPr>
          <p:cNvSpPr>
            <a:spLocks noGrp="1"/>
          </p:cNvSpPr>
          <p:nvPr>
            <p:ph type="sldNum" sz="quarter" idx="2"/>
          </p:nvPr>
        </p:nvSpPr>
        <p:spPr/>
        <p:txBody>
          <a:bodyPr/>
          <a:lstStyle/>
          <a:p>
            <a:fld id="{86CB4B4D-7CA3-9044-876B-883B54F8677D}" type="slidenum">
              <a:rPr lang="en-US" smtClean="0"/>
              <a:t>52</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3">
                                            <p:txEl>
                                              <p:pRg st="0" end="0"/>
                                            </p:txEl>
                                          </p:spTgt>
                                        </p:tgtEl>
                                        <p:attrNameLst>
                                          <p:attrName>style.visibility</p:attrName>
                                        </p:attrNameLst>
                                      </p:cBhvr>
                                      <p:to>
                                        <p:strVal val="visible"/>
                                      </p:to>
                                    </p:set>
                                    <p:animEffect transition="in" filter="fade">
                                      <p:cBhvr>
                                        <p:cTn id="12" dur="500"/>
                                        <p:tgtEl>
                                          <p:spTgt spid="44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43">
                                            <p:txEl>
                                              <p:pRg st="1" end="1"/>
                                            </p:txEl>
                                          </p:spTgt>
                                        </p:tgtEl>
                                        <p:attrNameLst>
                                          <p:attrName>style.visibility</p:attrName>
                                        </p:attrNameLst>
                                      </p:cBhvr>
                                      <p:to>
                                        <p:strVal val="visible"/>
                                      </p:to>
                                    </p:set>
                                    <p:animEffect transition="in" filter="fade">
                                      <p:cBhvr>
                                        <p:cTn id="17" dur="500"/>
                                        <p:tgtEl>
                                          <p:spTgt spid="44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7"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95378"/>
            <a:ext cx="24384187" cy="13939744"/>
          </a:xfrm>
          <a:prstGeom prst="rect">
            <a:avLst/>
          </a:prstGeom>
          <a:ln w="12700">
            <a:miter lim="400000"/>
          </a:ln>
        </p:spPr>
      </p:pic>
      <p:sp>
        <p:nvSpPr>
          <p:cNvPr id="450" name="Shape 450"/>
          <p:cNvSpPr/>
          <p:nvPr/>
        </p:nvSpPr>
        <p:spPr>
          <a:xfrm>
            <a:off x="8403755" y="6761914"/>
            <a:ext cx="3492709"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p>
            <a:pPr marR="5607" indent="11550" defTabSz="1005300">
              <a:lnSpc>
                <a:spcPts val="6200"/>
              </a:lnSpc>
              <a:defRPr sz="7644" b="1" spc="-259">
                <a:solidFill>
                  <a:srgbClr val="FFFFFF"/>
                </a:solidFill>
                <a:latin typeface="Calibri"/>
                <a:ea typeface="Calibri"/>
                <a:cs typeface="Calibri"/>
                <a:sym typeface="Calibri"/>
              </a:defRPr>
            </a:pPr>
            <a:r>
              <a:rPr dirty="0"/>
              <a:t>be</a:t>
            </a:r>
          </a:p>
          <a:p>
            <a:pPr marR="5607" indent="11550" defTabSz="1005300">
              <a:lnSpc>
                <a:spcPts val="6200"/>
              </a:lnSpc>
              <a:defRPr sz="7644" b="1" spc="-259">
                <a:solidFill>
                  <a:srgbClr val="FFFFFF"/>
                </a:solidFill>
                <a:latin typeface="Calibri"/>
                <a:ea typeface="Calibri"/>
                <a:cs typeface="Calibri"/>
                <a:sym typeface="Calibri"/>
              </a:defRPr>
            </a:pPr>
            <a:r>
              <a:rPr dirty="0"/>
              <a:t>generous</a:t>
            </a:r>
          </a:p>
        </p:txBody>
      </p:sp>
      <p:pic>
        <p:nvPicPr>
          <p:cNvPr id="7" name="Picture 6">
            <a:extLst>
              <a:ext uri="{FF2B5EF4-FFF2-40B4-BE49-F238E27FC236}">
                <a16:creationId xmlns:a16="http://schemas.microsoft.com/office/drawing/2014/main" id="{1483B554-DB07-E64E-AB56-79F6246B4949}"/>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41E2C7D8-54F0-4762-87AA-3EA28B391763}"/>
              </a:ext>
            </a:extLst>
          </p:cNvPr>
          <p:cNvSpPr>
            <a:spLocks noGrp="1"/>
          </p:cNvSpPr>
          <p:nvPr>
            <p:ph type="sldNum" sz="quarter" idx="2"/>
          </p:nvPr>
        </p:nvSpPr>
        <p:spPr/>
        <p:txBody>
          <a:bodyPr/>
          <a:lstStyle/>
          <a:p>
            <a:fld id="{86CB4B4D-7CA3-9044-876B-883B54F8677D}" type="slidenum">
              <a:rPr lang="en-US" smtClean="0"/>
              <a:t>53</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2"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95378"/>
            <a:ext cx="24384187" cy="13939744"/>
          </a:xfrm>
          <a:prstGeom prst="rect">
            <a:avLst/>
          </a:prstGeom>
          <a:ln w="12700">
            <a:miter lim="400000"/>
          </a:ln>
        </p:spPr>
      </p:pic>
      <p:sp>
        <p:nvSpPr>
          <p:cNvPr id="465" name="Shape 465"/>
          <p:cNvSpPr/>
          <p:nvPr/>
        </p:nvSpPr>
        <p:spPr>
          <a:xfrm>
            <a:off x="12789598" y="6749004"/>
            <a:ext cx="3492709"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p>
            <a:pPr marR="6161" indent="12693" defTabSz="1104739">
              <a:lnSpc>
                <a:spcPts val="6900"/>
              </a:lnSpc>
              <a:defRPr sz="8400" b="1" spc="-284">
                <a:solidFill>
                  <a:srgbClr val="53585F"/>
                </a:solidFill>
                <a:latin typeface="Calibri"/>
                <a:ea typeface="Calibri"/>
                <a:cs typeface="Calibri"/>
                <a:sym typeface="Calibri"/>
              </a:defRPr>
            </a:pPr>
            <a:r>
              <a:rPr lang="en-GB" sz="7200" dirty="0">
                <a:solidFill>
                  <a:srgbClr val="595959"/>
                </a:solidFill>
              </a:rPr>
              <a:t> be </a:t>
            </a:r>
            <a:br>
              <a:rPr lang="en-GB" sz="7200" dirty="0">
                <a:solidFill>
                  <a:srgbClr val="595959"/>
                </a:solidFill>
              </a:rPr>
            </a:br>
            <a:r>
              <a:rPr lang="en-GB" sz="7200" dirty="0">
                <a:solidFill>
                  <a:srgbClr val="595959"/>
                </a:solidFill>
              </a:rPr>
              <a:t>timely</a:t>
            </a:r>
            <a:endParaRPr sz="7200" dirty="0">
              <a:solidFill>
                <a:srgbClr val="595959"/>
              </a:solidFill>
            </a:endParaRPr>
          </a:p>
        </p:txBody>
      </p:sp>
      <p:pic>
        <p:nvPicPr>
          <p:cNvPr id="7" name="Picture 6">
            <a:extLst>
              <a:ext uri="{FF2B5EF4-FFF2-40B4-BE49-F238E27FC236}">
                <a16:creationId xmlns:a16="http://schemas.microsoft.com/office/drawing/2014/main" id="{82D04685-3834-E042-B366-1FE8B1EB8D65}"/>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F53C9FEA-4D17-44FA-83C2-1ED725EC36D7}"/>
              </a:ext>
            </a:extLst>
          </p:cNvPr>
          <p:cNvSpPr>
            <a:spLocks noGrp="1"/>
          </p:cNvSpPr>
          <p:nvPr>
            <p:ph type="sldNum" sz="quarter" idx="2"/>
          </p:nvPr>
        </p:nvSpPr>
        <p:spPr/>
        <p:txBody>
          <a:bodyPr/>
          <a:lstStyle/>
          <a:p>
            <a:fld id="{86CB4B4D-7CA3-9044-876B-883B54F8677D}" type="slidenum">
              <a:rPr lang="en-US" smtClean="0"/>
              <a:t>54</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9"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95378"/>
            <a:ext cx="24384187" cy="13939744"/>
          </a:xfrm>
          <a:prstGeom prst="rect">
            <a:avLst/>
          </a:prstGeom>
          <a:ln w="12700">
            <a:miter lim="400000"/>
          </a:ln>
        </p:spPr>
      </p:pic>
      <p:grpSp>
        <p:nvGrpSpPr>
          <p:cNvPr id="2" name="Group 1"/>
          <p:cNvGrpSpPr/>
          <p:nvPr/>
        </p:nvGrpSpPr>
        <p:grpSpPr>
          <a:xfrm>
            <a:off x="2274676" y="3697108"/>
            <a:ext cx="18479243" cy="7619999"/>
            <a:chOff x="2274554" y="3668884"/>
            <a:chExt cx="18479242" cy="7620000"/>
          </a:xfrm>
        </p:grpSpPr>
        <p:sp>
          <p:nvSpPr>
            <p:cNvPr id="470" name="Shape 470"/>
            <p:cNvSpPr/>
            <p:nvPr/>
          </p:nvSpPr>
          <p:spPr>
            <a:xfrm>
              <a:off x="2274554" y="3668884"/>
              <a:ext cx="14563132" cy="7620000"/>
            </a:xfrm>
            <a:prstGeom prst="rect">
              <a:avLst/>
            </a:prstGeom>
            <a:solidFill>
              <a:srgbClr val="0D0D0D">
                <a:alpha val="84978"/>
              </a:srgbClr>
            </a:solidFill>
            <a:ln w="12700">
              <a:miter lim="400000"/>
            </a:ln>
          </p:spPr>
          <p:txBody>
            <a:bodyPr lIns="55450" tIns="55450" rIns="55450" bIns="55450"/>
            <a:lstStyle/>
            <a:p>
              <a:pPr algn="l" defTabSz="1104739">
                <a:defRPr sz="2000">
                  <a:latin typeface="Calibri"/>
                  <a:ea typeface="Calibri"/>
                  <a:cs typeface="Calibri"/>
                  <a:sym typeface="Calibri"/>
                </a:defRPr>
              </a:pPr>
              <a:endParaRPr/>
            </a:p>
          </p:txBody>
        </p:sp>
        <p:sp>
          <p:nvSpPr>
            <p:cNvPr id="473" name="Shape 473"/>
            <p:cNvSpPr/>
            <p:nvPr/>
          </p:nvSpPr>
          <p:spPr>
            <a:xfrm>
              <a:off x="17261086" y="6714365"/>
              <a:ext cx="3492710" cy="2275728"/>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p>
              <a:pPr marR="6161" indent="12693" defTabSz="1104739">
                <a:lnSpc>
                  <a:spcPts val="6900"/>
                </a:lnSpc>
                <a:defRPr sz="8400" b="1" spc="-284">
                  <a:solidFill>
                    <a:srgbClr val="FFFFFF"/>
                  </a:solidFill>
                  <a:latin typeface="Calibri"/>
                  <a:ea typeface="Calibri"/>
                  <a:cs typeface="Calibri"/>
                  <a:sym typeface="Calibri"/>
                </a:defRPr>
              </a:pPr>
              <a:r>
                <a:rPr sz="7200" dirty="0"/>
                <a:t>be</a:t>
              </a:r>
              <a:br>
                <a:rPr sz="7200" dirty="0"/>
              </a:br>
              <a:r>
                <a:rPr sz="7200" dirty="0">
                  <a:solidFill>
                    <a:srgbClr val="FAC803"/>
                  </a:solidFill>
                </a:rPr>
                <a:t>specific</a:t>
              </a:r>
            </a:p>
          </p:txBody>
        </p:sp>
      </p:grpSp>
      <p:sp>
        <p:nvSpPr>
          <p:cNvPr id="474" name="Shape 474"/>
          <p:cNvSpPr/>
          <p:nvPr/>
        </p:nvSpPr>
        <p:spPr>
          <a:xfrm>
            <a:off x="3034997" y="4450419"/>
            <a:ext cx="13277581" cy="6036637"/>
          </a:xfrm>
          <a:prstGeom prst="rect">
            <a:avLst/>
          </a:prstGeom>
          <a:ln w="12700">
            <a:miter lim="400000"/>
          </a:ln>
          <a:extLst>
            <a:ext uri="{C572A759-6A51-4108-AA02-DFA0A04FC94B}">
              <ma14:wrappingTextBoxFlag xmlns:ma14="http://schemas.microsoft.com/office/mac/drawingml/2011/main" xmlns="" val="1"/>
            </a:ext>
          </a:extLst>
        </p:spPr>
        <p:txBody>
          <a:bodyPr wrap="square" lIns="55201" tIns="55201" rIns="55201" bIns="55201">
            <a:spAutoFit/>
          </a:bodyPr>
          <a:lstStyle/>
          <a:p>
            <a:pPr lvl="1" indent="454464" algn="l" defTabSz="1102997">
              <a:spcAft>
                <a:spcPts val="3599"/>
              </a:spcAft>
              <a:defRPr sz="6400" b="1">
                <a:solidFill>
                  <a:srgbClr val="FFFFFF"/>
                </a:solidFill>
                <a:latin typeface="Calibri"/>
                <a:ea typeface="Calibri"/>
                <a:cs typeface="Calibri"/>
                <a:sym typeface="Calibri"/>
              </a:defRPr>
            </a:pPr>
            <a:r>
              <a:rPr sz="5900" dirty="0"/>
              <a:t>What </a:t>
            </a:r>
            <a:r>
              <a:rPr lang="en-GB" sz="5900" dirty="0"/>
              <a:t>exactly </a:t>
            </a:r>
            <a:r>
              <a:rPr sz="5900" dirty="0"/>
              <a:t>was great about it?</a:t>
            </a:r>
            <a:endParaRPr lang="en-GB" sz="5900" dirty="0"/>
          </a:p>
          <a:p>
            <a:pPr marL="437907" lvl="1" indent="15876" algn="l" defTabSz="1102997">
              <a:spcAft>
                <a:spcPts val="3599"/>
              </a:spcAft>
              <a:defRPr sz="6400" b="1">
                <a:solidFill>
                  <a:srgbClr val="FFFFFF"/>
                </a:solidFill>
                <a:latin typeface="Calibri"/>
                <a:ea typeface="Calibri"/>
                <a:cs typeface="Calibri"/>
                <a:sym typeface="Calibri"/>
              </a:defRPr>
            </a:pPr>
            <a:r>
              <a:rPr sz="5900" dirty="0"/>
              <a:t>What </a:t>
            </a:r>
            <a:r>
              <a:rPr lang="en-GB" sz="5900" dirty="0"/>
              <a:t>difference did it make to you (or the customer, team or project)?</a:t>
            </a:r>
          </a:p>
          <a:p>
            <a:pPr lvl="1" indent="454464" algn="l" defTabSz="1102997">
              <a:spcAft>
                <a:spcPts val="3599"/>
              </a:spcAft>
              <a:defRPr sz="6400" b="1">
                <a:solidFill>
                  <a:srgbClr val="FFFFFF"/>
                </a:solidFill>
                <a:latin typeface="Calibri"/>
                <a:ea typeface="Calibri"/>
                <a:cs typeface="Calibri"/>
                <a:sym typeface="Calibri"/>
              </a:defRPr>
            </a:pPr>
            <a:r>
              <a:rPr lang="en-GB" sz="5900" dirty="0"/>
              <a:t>What effort did they make?</a:t>
            </a:r>
          </a:p>
          <a:p>
            <a:pPr lvl="1" indent="454464" algn="l" defTabSz="1102997">
              <a:spcAft>
                <a:spcPts val="3599"/>
              </a:spcAft>
              <a:defRPr sz="6400" b="1">
                <a:solidFill>
                  <a:srgbClr val="FFFFFF"/>
                </a:solidFill>
                <a:latin typeface="Calibri"/>
                <a:ea typeface="Calibri"/>
                <a:cs typeface="Calibri"/>
                <a:sym typeface="Calibri"/>
              </a:defRPr>
            </a:pPr>
            <a:r>
              <a:rPr lang="en-GB" sz="5900" dirty="0"/>
              <a:t>What challenges did they overcome?</a:t>
            </a:r>
            <a:endParaRPr sz="5900" dirty="0"/>
          </a:p>
        </p:txBody>
      </p:sp>
      <p:pic>
        <p:nvPicPr>
          <p:cNvPr id="10" name="Picture 9">
            <a:extLst>
              <a:ext uri="{FF2B5EF4-FFF2-40B4-BE49-F238E27FC236}">
                <a16:creationId xmlns:a16="http://schemas.microsoft.com/office/drawing/2014/main" id="{7EA8F995-1C6E-B645-A95F-2E78E4390619}"/>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3" name="Slide Number Placeholder 2">
            <a:extLst>
              <a:ext uri="{FF2B5EF4-FFF2-40B4-BE49-F238E27FC236}">
                <a16:creationId xmlns:a16="http://schemas.microsoft.com/office/drawing/2014/main" id="{D6D93993-05F1-4AB3-90DA-FB33EB4D9D12}"/>
              </a:ext>
            </a:extLst>
          </p:cNvPr>
          <p:cNvSpPr>
            <a:spLocks noGrp="1"/>
          </p:cNvSpPr>
          <p:nvPr>
            <p:ph type="sldNum" sz="quarter" idx="2"/>
          </p:nvPr>
        </p:nvSpPr>
        <p:spPr/>
        <p:txBody>
          <a:bodyPr/>
          <a:lstStyle/>
          <a:p>
            <a:fld id="{86CB4B4D-7CA3-9044-876B-883B54F8677D}" type="slidenum">
              <a:rPr lang="en-US" smtClean="0"/>
              <a:t>55</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74">
                                            <p:txEl>
                                              <p:pRg st="0" end="0"/>
                                            </p:txEl>
                                          </p:spTgt>
                                        </p:tgtEl>
                                        <p:attrNameLst>
                                          <p:attrName>style.visibility</p:attrName>
                                        </p:attrNameLst>
                                      </p:cBhvr>
                                      <p:to>
                                        <p:strVal val="visible"/>
                                      </p:to>
                                    </p:set>
                                    <p:animEffect transition="in" filter="fade">
                                      <p:cBhvr>
                                        <p:cTn id="12" dur="500"/>
                                        <p:tgtEl>
                                          <p:spTgt spid="47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4">
                                            <p:txEl>
                                              <p:pRg st="1" end="1"/>
                                            </p:txEl>
                                          </p:spTgt>
                                        </p:tgtEl>
                                        <p:attrNameLst>
                                          <p:attrName>style.visibility</p:attrName>
                                        </p:attrNameLst>
                                      </p:cBhvr>
                                      <p:to>
                                        <p:strVal val="visible"/>
                                      </p:to>
                                    </p:set>
                                    <p:animEffect transition="in" filter="fade">
                                      <p:cBhvr>
                                        <p:cTn id="17" dur="500"/>
                                        <p:tgtEl>
                                          <p:spTgt spid="47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74">
                                            <p:txEl>
                                              <p:pRg st="2" end="2"/>
                                            </p:txEl>
                                          </p:spTgt>
                                        </p:tgtEl>
                                        <p:attrNameLst>
                                          <p:attrName>style.visibility</p:attrName>
                                        </p:attrNameLst>
                                      </p:cBhvr>
                                      <p:to>
                                        <p:strVal val="visible"/>
                                      </p:to>
                                    </p:set>
                                    <p:animEffect transition="in" filter="fade">
                                      <p:cBhvr>
                                        <p:cTn id="22" dur="500"/>
                                        <p:tgtEl>
                                          <p:spTgt spid="47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74">
                                            <p:txEl>
                                              <p:pRg st="3" end="3"/>
                                            </p:txEl>
                                          </p:spTgt>
                                        </p:tgtEl>
                                        <p:attrNameLst>
                                          <p:attrName>style.visibility</p:attrName>
                                        </p:attrNameLst>
                                      </p:cBhvr>
                                      <p:to>
                                        <p:strVal val="visible"/>
                                      </p:to>
                                    </p:set>
                                    <p:animEffect transition="in" filter="fade">
                                      <p:cBhvr>
                                        <p:cTn id="27" dur="500"/>
                                        <p:tgtEl>
                                          <p:spTgt spid="47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8" name="iStock-527528888.jpg"/>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1" y="-65881"/>
            <a:ext cx="24384187" cy="13939744"/>
          </a:xfrm>
          <a:prstGeom prst="rect">
            <a:avLst/>
          </a:prstGeom>
          <a:ln w="12700">
            <a:miter lim="400000"/>
          </a:ln>
        </p:spPr>
      </p:pic>
      <p:sp>
        <p:nvSpPr>
          <p:cNvPr id="481" name="Shape 481"/>
          <p:cNvSpPr/>
          <p:nvPr/>
        </p:nvSpPr>
        <p:spPr>
          <a:xfrm>
            <a:off x="17191816" y="7199274"/>
            <a:ext cx="3492709"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lvl1pPr marR="6164" indent="12697" defTabSz="1109609">
              <a:lnSpc>
                <a:spcPts val="6900"/>
              </a:lnSpc>
              <a:defRPr sz="8400" b="1" spc="-284">
                <a:solidFill>
                  <a:srgbClr val="FAC803"/>
                </a:solidFill>
                <a:latin typeface="Calibri"/>
                <a:ea typeface="Calibri"/>
                <a:cs typeface="Calibri"/>
                <a:sym typeface="Calibri"/>
              </a:defRPr>
            </a:lvl1pPr>
          </a:lstStyle>
          <a:p>
            <a:pPr>
              <a:defRPr>
                <a:solidFill>
                  <a:srgbClr val="FFFFFF"/>
                </a:solidFill>
              </a:defRPr>
            </a:pPr>
            <a:r>
              <a:rPr sz="8000"/>
              <a:t>specific</a:t>
            </a:r>
          </a:p>
        </p:txBody>
      </p:sp>
      <p:sp>
        <p:nvSpPr>
          <p:cNvPr id="482" name="Shape 482"/>
          <p:cNvSpPr/>
          <p:nvPr/>
        </p:nvSpPr>
        <p:spPr>
          <a:xfrm>
            <a:off x="3850912" y="7199274"/>
            <a:ext cx="3492709"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lvl1pPr marR="6164" indent="12697" defTabSz="1109609">
              <a:lnSpc>
                <a:spcPts val="6900"/>
              </a:lnSpc>
              <a:defRPr sz="8400" b="1" spc="-284">
                <a:solidFill>
                  <a:srgbClr val="FFFFFF"/>
                </a:solidFill>
                <a:latin typeface="Calibri"/>
                <a:ea typeface="Calibri"/>
                <a:cs typeface="Calibri"/>
                <a:sym typeface="Calibri"/>
              </a:defRPr>
            </a:lvl1pPr>
          </a:lstStyle>
          <a:p>
            <a:r>
              <a:rPr sz="8000" dirty="0"/>
              <a:t>curious</a:t>
            </a:r>
          </a:p>
        </p:txBody>
      </p:sp>
      <p:sp>
        <p:nvSpPr>
          <p:cNvPr id="483" name="Shape 483"/>
          <p:cNvSpPr/>
          <p:nvPr/>
        </p:nvSpPr>
        <p:spPr>
          <a:xfrm>
            <a:off x="8139832" y="7233914"/>
            <a:ext cx="3992096"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lvl1pPr marR="6164" indent="12697" defTabSz="1109609">
              <a:lnSpc>
                <a:spcPts val="6900"/>
              </a:lnSpc>
              <a:defRPr sz="8400" b="1" spc="-284">
                <a:solidFill>
                  <a:srgbClr val="FFFFFF"/>
                </a:solidFill>
                <a:latin typeface="Calibri"/>
                <a:ea typeface="Calibri"/>
                <a:cs typeface="Calibri"/>
                <a:sym typeface="Calibri"/>
              </a:defRPr>
            </a:lvl1pPr>
          </a:lstStyle>
          <a:p>
            <a:r>
              <a:rPr sz="8000"/>
              <a:t>generous</a:t>
            </a:r>
          </a:p>
        </p:txBody>
      </p:sp>
      <p:sp>
        <p:nvSpPr>
          <p:cNvPr id="484" name="Shape 484"/>
          <p:cNvSpPr/>
          <p:nvPr/>
        </p:nvSpPr>
        <p:spPr>
          <a:xfrm>
            <a:off x="12720320" y="7233914"/>
            <a:ext cx="3492709" cy="227572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lvl1pPr marR="6164" indent="12697" defTabSz="1109609">
              <a:lnSpc>
                <a:spcPts val="6900"/>
              </a:lnSpc>
              <a:defRPr sz="8400" b="1" spc="-284">
                <a:solidFill>
                  <a:srgbClr val="53585F"/>
                </a:solidFill>
                <a:latin typeface="Calibri"/>
                <a:ea typeface="Calibri"/>
                <a:cs typeface="Calibri"/>
                <a:sym typeface="Calibri"/>
              </a:defRPr>
            </a:lvl1pPr>
          </a:lstStyle>
          <a:p>
            <a:r>
              <a:rPr lang="en-GB" sz="8000" dirty="0"/>
              <a:t>timely</a:t>
            </a:r>
            <a:endParaRPr sz="8000" dirty="0"/>
          </a:p>
        </p:txBody>
      </p:sp>
      <p:pic>
        <p:nvPicPr>
          <p:cNvPr id="10" name="Picture 9">
            <a:extLst>
              <a:ext uri="{FF2B5EF4-FFF2-40B4-BE49-F238E27FC236}">
                <a16:creationId xmlns:a16="http://schemas.microsoft.com/office/drawing/2014/main" id="{C6745AB7-2684-5249-BE28-FC4841C9C72F}"/>
              </a:ext>
            </a:extLst>
          </p:cNvPr>
          <p:cNvPicPr>
            <a:picLocks noChangeAspect="1"/>
          </p:cNvPicPr>
          <p:nvPr/>
        </p:nvPicPr>
        <p:blipFill>
          <a:blip r:embed="rId4"/>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7F41C9DE-22B1-4067-8D16-C12EC2700DD3}"/>
              </a:ext>
            </a:extLst>
          </p:cNvPr>
          <p:cNvSpPr>
            <a:spLocks noGrp="1"/>
          </p:cNvSpPr>
          <p:nvPr>
            <p:ph type="sldNum" sz="quarter" idx="2"/>
          </p:nvPr>
        </p:nvSpPr>
        <p:spPr/>
        <p:txBody>
          <a:bodyPr/>
          <a:lstStyle/>
          <a:p>
            <a:fld id="{86CB4B4D-7CA3-9044-876B-883B54F8677D}" type="slidenum">
              <a:rPr lang="en-US" smtClean="0"/>
              <a:t>56</a:t>
            </a:fld>
            <a:endParaRPr lang="en-US"/>
          </a:p>
        </p:txBody>
      </p:sp>
      <p:pic>
        <p:nvPicPr>
          <p:cNvPr id="9" name="Picture 8">
            <a:extLst>
              <a:ext uri="{FF2B5EF4-FFF2-40B4-BE49-F238E27FC236}">
                <a16:creationId xmlns:a16="http://schemas.microsoft.com/office/drawing/2014/main" id="{C428E74B-B7CE-4E44-BED0-DE43FB793F1E}"/>
              </a:ext>
            </a:extLst>
          </p:cNvPr>
          <p:cNvPicPr>
            <a:picLocks noChangeAspect="1"/>
          </p:cNvPicPr>
          <p:nvPr/>
        </p:nvPicPr>
        <p:blipFill rotWithShape="1">
          <a:blip r:embed="rId5">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17955915" y="994103"/>
            <a:ext cx="5903944" cy="227572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16" name="Rectangle 115">
            <a:extLst>
              <a:ext uri="{FF2B5EF4-FFF2-40B4-BE49-F238E27FC236}">
                <a16:creationId xmlns:a16="http://schemas.microsoft.com/office/drawing/2014/main" id="{A2509F26-B5DC-4BA7-B476-4CB044237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4000"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sp>
        <p:nvSpPr>
          <p:cNvPr id="117" name="Rectangle 116">
            <a:extLst>
              <a:ext uri="{FF2B5EF4-FFF2-40B4-BE49-F238E27FC236}">
                <a16:creationId xmlns:a16="http://schemas.microsoft.com/office/drawing/2014/main" id="{DB103EB1-B135-4526-B883-33228FC2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1630680" y="1366808"/>
            <a:ext cx="21122640" cy="10808208"/>
          </a:xfrm>
          <a:prstGeom prst="rect">
            <a:avLst/>
          </a:prstGeom>
          <a:solidFill>
            <a:srgbClr val="FFFFFF"/>
          </a:solidFill>
          <a:ln w="3175" cap="sq" cmpd="thinThick">
            <a:solidFill>
              <a:srgbClr val="DDDDDD"/>
            </a:solidFill>
            <a:miter lim="800000"/>
          </a:ln>
          <a:effectLst>
            <a:outerShdw blurRad="2667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pic>
        <p:nvPicPr>
          <p:cNvPr id="488" name="image14.png"/>
          <p:cNvPicPr>
            <a:picLocks noChangeAspect="1"/>
          </p:cNvPicPr>
          <p:nvPr/>
        </p:nvPicPr>
        <p:blipFill rotWithShape="1">
          <a:blip r:embed="rId2"/>
          <a:srcRect r="1" b="3426"/>
          <a:stretch/>
        </p:blipFill>
        <p:spPr>
          <a:xfrm rot="21480000">
            <a:off x="2275674" y="2006516"/>
            <a:ext cx="19832654" cy="9528792"/>
          </a:xfrm>
          <a:prstGeom prst="rect">
            <a:avLst/>
          </a:prstGeom>
        </p:spPr>
      </p:pic>
      <p:sp>
        <p:nvSpPr>
          <p:cNvPr id="489" name="Shape 489"/>
          <p:cNvSpPr>
            <a:spLocks noGrp="1"/>
          </p:cNvSpPr>
          <p:nvPr>
            <p:ph type="sldNum" sz="quarter" idx="4294967295"/>
          </p:nvPr>
        </p:nvSpPr>
        <p:spPr>
          <a:xfrm>
            <a:off x="17221200" y="12712700"/>
            <a:ext cx="5486400" cy="730250"/>
          </a:xfrm>
          <a:prstGeom prst="ellipse">
            <a:avLst/>
          </a:prstGeom>
          <a:extLst>
            <a:ext uri="{C572A759-6A51-4108-AA02-DFA0A04FC94B}">
              <ma14:wrappingTextBoxFlag xmlns:ma14="http://schemas.microsoft.com/office/mac/drawingml/2011/main" xmlns="" val="1"/>
            </a:ext>
          </a:extLst>
        </p:spPr>
        <p:txBody>
          <a:bodyPr vert="horz" lIns="91440" tIns="45720" rIns="91440" bIns="45720" rtlCol="0" anchor="ctr">
            <a:normAutofit/>
          </a:bodyPr>
          <a:lstStyle>
            <a:lvl1pPr algn="r" defTabSz="1102997">
              <a:defRPr sz="1900">
                <a:solidFill>
                  <a:srgbClr val="333E47"/>
                </a:solidFill>
                <a:latin typeface="Calibri"/>
                <a:ea typeface="Calibri"/>
                <a:cs typeface="Calibri"/>
                <a:sym typeface="Calibri"/>
              </a:defRPr>
            </a:lvl1pPr>
          </a:lstStyle>
          <a:p>
            <a:pPr defTabSz="914400" hangingPunct="1">
              <a:spcAft>
                <a:spcPts val="600"/>
              </a:spcAft>
              <a:defRPr/>
            </a:pPr>
            <a:fld id="{86CB4B4D-7CA3-9044-876B-883B54F8677D}" type="slidenum">
              <a:rPr lang="en-US" sz="1200" kern="1200">
                <a:solidFill>
                  <a:schemeClr val="tx1">
                    <a:tint val="75000"/>
                  </a:schemeClr>
                </a:solidFill>
                <a:latin typeface="+mn-lt"/>
                <a:ea typeface="+mn-ea"/>
                <a:cs typeface="+mn-cs"/>
              </a:rPr>
              <a:pPr defTabSz="914400" hangingPunct="1">
                <a:spcAft>
                  <a:spcPts val="600"/>
                </a:spcAft>
                <a:defRPr/>
              </a:pPr>
              <a:t>57</a:t>
            </a:fld>
            <a:endParaRPr lang="en-US" sz="1200" kern="1200">
              <a:solidFill>
                <a:schemeClr val="tx1">
                  <a:tint val="75000"/>
                </a:schemeClr>
              </a:solidFill>
              <a:latin typeface="+mn-lt"/>
              <a:ea typeface="+mn-ea"/>
              <a:cs typeface="+mn-cs"/>
            </a:endParaRPr>
          </a:p>
        </p:txBody>
      </p:sp>
      <p:sp>
        <p:nvSpPr>
          <p:cNvPr id="490" name="Shape 490"/>
          <p:cNvSpPr/>
          <p:nvPr/>
        </p:nvSpPr>
        <p:spPr>
          <a:xfrm>
            <a:off x="16044042" y="6463862"/>
            <a:ext cx="7704082" cy="3668112"/>
          </a:xfrm>
          <a:prstGeom prst="rect">
            <a:avLst/>
          </a:prstGeom>
          <a:extLst>
            <a:ext uri="{C572A759-6A51-4108-AA02-DFA0A04FC94B}">
              <ma14:wrappingTextBoxFlag xmlns:ma14="http://schemas.microsoft.com/office/mac/drawingml/2011/main" xmlns="" val="1"/>
            </a:ext>
          </a:extLst>
        </p:spPr>
        <p:txBody>
          <a:bodyPr vert="horz" lIns="91440" tIns="45720" rIns="91440" bIns="45720" rtlCol="0" anchor="b">
            <a:normAutofit/>
          </a:bodyPr>
          <a:lstStyle>
            <a:lvl1pPr algn="r" defTabSz="1109609">
              <a:defRPr sz="6200" b="1">
                <a:solidFill>
                  <a:srgbClr val="333E47"/>
                </a:solidFill>
                <a:latin typeface="Calibri"/>
                <a:ea typeface="Calibri"/>
                <a:cs typeface="Calibri"/>
                <a:sym typeface="Calibri"/>
              </a:defRPr>
            </a:lvl1pPr>
          </a:lstStyle>
          <a:p>
            <a:pPr algn="ctr" defTabSz="914400" hangingPunct="1">
              <a:lnSpc>
                <a:spcPct val="90000"/>
              </a:lnSpc>
              <a:spcBef>
                <a:spcPct val="0"/>
              </a:spcBef>
              <a:spcAft>
                <a:spcPts val="600"/>
              </a:spcAft>
            </a:pPr>
            <a:r>
              <a:rPr lang="en-US" sz="8000" kern="1200">
                <a:solidFill>
                  <a:schemeClr val="tx1"/>
                </a:solidFill>
                <a:latin typeface="+mj-lt"/>
                <a:ea typeface="+mj-ea"/>
                <a:cs typeface="+mj-cs"/>
              </a:rPr>
              <a:t>giving recognition</a:t>
            </a:r>
          </a:p>
        </p:txBody>
      </p:sp>
      <p:sp>
        <p:nvSpPr>
          <p:cNvPr id="492" name="Shape 492"/>
          <p:cNvSpPr/>
          <p:nvPr/>
        </p:nvSpPr>
        <p:spPr>
          <a:xfrm>
            <a:off x="15565820" y="10485350"/>
            <a:ext cx="8660524" cy="1366568"/>
          </a:xfrm>
          <a:prstGeom prst="rect">
            <a:avLst/>
          </a:prstGeom>
          <a:extLst>
            <a:ext uri="{C572A759-6A51-4108-AA02-DFA0A04FC94B}">
              <ma14:wrappingTextBoxFlag xmlns:ma14="http://schemas.microsoft.com/office/mac/drawingml/2011/main" xmlns="" val="1"/>
            </a:ext>
          </a:extLst>
        </p:spPr>
        <p:txBody>
          <a:bodyPr vert="horz" lIns="91440" tIns="45720" rIns="91440" bIns="45720" rtlCol="0">
            <a:normAutofit/>
          </a:bodyPr>
          <a:lstStyle/>
          <a:p>
            <a:pPr defTabSz="914400" hangingPunct="1">
              <a:lnSpc>
                <a:spcPct val="90000"/>
              </a:lnSpc>
              <a:spcBef>
                <a:spcPts val="1000"/>
              </a:spcBef>
              <a:defRPr sz="5800" b="1">
                <a:solidFill>
                  <a:srgbClr val="333E47"/>
                </a:solidFill>
                <a:latin typeface="Calibri"/>
                <a:ea typeface="Calibri"/>
                <a:cs typeface="Calibri"/>
                <a:sym typeface="Calibri"/>
              </a:defRPr>
            </a:pPr>
            <a:r>
              <a:rPr lang="en-US" sz="4000" kern="1200">
                <a:solidFill>
                  <a:schemeClr val="tx1"/>
                </a:solidFill>
              </a:rPr>
              <a:t>Your choice.</a:t>
            </a:r>
          </a:p>
        </p:txBody>
      </p:sp>
      <p:pic>
        <p:nvPicPr>
          <p:cNvPr id="8" name="Picture 7">
            <a:extLst>
              <a:ext uri="{FF2B5EF4-FFF2-40B4-BE49-F238E27FC236}">
                <a16:creationId xmlns:a16="http://schemas.microsoft.com/office/drawing/2014/main" id="{ADC1563D-C6FC-1D43-8350-A6C6AAA815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pic>
        <p:nvPicPr>
          <p:cNvPr id="7" name="Picture 6">
            <a:extLst>
              <a:ext uri="{FF2B5EF4-FFF2-40B4-BE49-F238E27FC236}">
                <a16:creationId xmlns:a16="http://schemas.microsoft.com/office/drawing/2014/main" id="{35B721E9-41FD-411E-8311-15051C69D8D3}"/>
              </a:ext>
            </a:extLst>
          </p:cNvPr>
          <p:cNvPicPr>
            <a:picLocks noChangeAspect="1"/>
          </p:cNvPicPr>
          <p:nvPr/>
        </p:nvPicPr>
        <p:blipFill rotWithShape="1">
          <a:blip r:embed="rId4">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20760946" y="759302"/>
            <a:ext cx="3098897" cy="119449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92">
                                            <p:txEl>
                                              <p:pRg st="0" end="0"/>
                                            </p:txEl>
                                          </p:spTgt>
                                        </p:tgtEl>
                                        <p:attrNameLst>
                                          <p:attrName>style.visibility</p:attrName>
                                        </p:attrNameLst>
                                      </p:cBhvr>
                                      <p:to>
                                        <p:strVal val="visible"/>
                                      </p:to>
                                    </p:set>
                                    <p:animEffect transition="in" filter="fade">
                                      <p:cBhvr>
                                        <p:cTn id="7" dur="500"/>
                                        <p:tgtEl>
                                          <p:spTgt spid="4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2"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Stock-188058532.jpg"/>
          <p:cNvPicPr>
            <a:picLocks noChangeAspect="1"/>
          </p:cNvPicPr>
          <p:nvPr/>
        </p:nvPicPr>
        <p:blipFill rotWithShape="1">
          <a:blip r:embed="rId3" cstate="print">
            <a:alphaModFix/>
            <a:extLst>
              <a:ext uri="{BEBA8EAE-BF5A-486C-A8C5-ECC9F3942E4B}">
                <a14:imgProps xmlns:a14="http://schemas.microsoft.com/office/drawing/2010/main">
                  <a14:imgLayer r:embed="rId4">
                    <a14:imgEffect>
                      <a14:saturation sat="91000"/>
                    </a14:imgEffect>
                    <a14:imgEffect>
                      <a14:brightnessContrast bright="9000" contrast="20000"/>
                    </a14:imgEffect>
                  </a14:imgLayer>
                </a14:imgProps>
              </a:ext>
              <a:ext uri="{28A0092B-C50C-407E-A947-70E740481C1C}">
                <a14:useLocalDpi xmlns:a14="http://schemas.microsoft.com/office/drawing/2010/main" val="0"/>
              </a:ext>
            </a:extLst>
          </a:blip>
          <a:srcRect t="16561" b="21241"/>
          <a:stretch/>
        </p:blipFill>
        <p:spPr>
          <a:xfrm>
            <a:off x="0" y="66827"/>
            <a:ext cx="24384000" cy="13716000"/>
          </a:xfrm>
          <a:prstGeom prst="rect">
            <a:avLst/>
          </a:prstGeom>
        </p:spPr>
      </p:pic>
      <p:sp>
        <p:nvSpPr>
          <p:cNvPr id="4" name="Rectangle 3"/>
          <p:cNvSpPr/>
          <p:nvPr/>
        </p:nvSpPr>
        <p:spPr>
          <a:xfrm>
            <a:off x="8289766" y="4338929"/>
            <a:ext cx="8538730" cy="5134361"/>
          </a:xfrm>
          <a:prstGeom prst="rect">
            <a:avLst/>
          </a:prstGeom>
        </p:spPr>
        <p:txBody>
          <a:bodyPr wrap="square" lIns="91365" tIns="45680" rIns="91365" bIns="45680">
            <a:spAutoFit/>
          </a:bodyPr>
          <a:lstStyle/>
          <a:p>
            <a:pPr defTabSz="1104739">
              <a:spcAft>
                <a:spcPts val="1800"/>
              </a:spcAft>
              <a:defRPr sz="6700" b="1">
                <a:solidFill>
                  <a:srgbClr val="333E47"/>
                </a:solidFill>
                <a:latin typeface="Calibri"/>
                <a:ea typeface="Calibri"/>
                <a:cs typeface="Calibri"/>
                <a:sym typeface="Calibri"/>
              </a:defRPr>
            </a:pPr>
            <a:r>
              <a:rPr lang="en-GB" sz="5500" b="1" dirty="0">
                <a:solidFill>
                  <a:srgbClr val="452178"/>
                </a:solidFill>
                <a:latin typeface="Calibri"/>
                <a:cs typeface="Calibri"/>
                <a:sym typeface="Calibri"/>
              </a:rPr>
              <a:t>Recognition is most effective when it comes </a:t>
            </a:r>
            <a:br>
              <a:rPr lang="en-GB" sz="5500" b="1" dirty="0">
                <a:solidFill>
                  <a:srgbClr val="452178"/>
                </a:solidFill>
                <a:latin typeface="Calibri"/>
                <a:cs typeface="Calibri"/>
                <a:sym typeface="Calibri"/>
              </a:rPr>
            </a:br>
            <a:r>
              <a:rPr lang="en-GB" sz="5500" b="1" dirty="0">
                <a:solidFill>
                  <a:srgbClr val="452178"/>
                </a:solidFill>
                <a:latin typeface="Calibri"/>
                <a:cs typeface="Calibri"/>
                <a:sym typeface="Calibri"/>
              </a:rPr>
              <a:t>from </a:t>
            </a:r>
            <a:r>
              <a:rPr lang="en-GB" sz="5500" b="1" dirty="0">
                <a:solidFill>
                  <a:srgbClr val="C6282C"/>
                </a:solidFill>
                <a:latin typeface="Calibri"/>
                <a:cs typeface="Calibri"/>
                <a:sym typeface="Calibri"/>
              </a:rPr>
              <a:t>all directions</a:t>
            </a:r>
            <a:r>
              <a:rPr lang="en-GB" sz="5500" b="1" dirty="0">
                <a:solidFill>
                  <a:srgbClr val="452178"/>
                </a:solidFill>
                <a:latin typeface="Calibri"/>
                <a:cs typeface="Calibri"/>
                <a:sym typeface="Calibri"/>
              </a:rPr>
              <a:t>: </a:t>
            </a:r>
            <a:br>
              <a:rPr lang="en-GB" sz="5500" b="1" dirty="0">
                <a:solidFill>
                  <a:srgbClr val="452178"/>
                </a:solidFill>
                <a:latin typeface="Calibri"/>
                <a:cs typeface="Calibri"/>
                <a:sym typeface="Calibri"/>
              </a:rPr>
            </a:br>
            <a:r>
              <a:rPr lang="en-GB" sz="5500" b="1" dirty="0">
                <a:solidFill>
                  <a:srgbClr val="452178"/>
                </a:solidFill>
                <a:latin typeface="Calibri"/>
                <a:cs typeface="Calibri"/>
                <a:sym typeface="Calibri"/>
              </a:rPr>
              <a:t>make it a </a:t>
            </a:r>
            <a:br>
              <a:rPr lang="en-GB" sz="5500" b="1" dirty="0">
                <a:solidFill>
                  <a:srgbClr val="452178"/>
                </a:solidFill>
                <a:latin typeface="Calibri"/>
                <a:cs typeface="Calibri"/>
                <a:sym typeface="Calibri"/>
              </a:rPr>
            </a:br>
            <a:r>
              <a:rPr lang="en-GB" sz="5500" b="1" dirty="0">
                <a:solidFill>
                  <a:srgbClr val="17B6AE"/>
                </a:solidFill>
                <a:latin typeface="Calibri"/>
                <a:cs typeface="Calibri"/>
                <a:sym typeface="Calibri"/>
              </a:rPr>
              <a:t>BASIC EXPECTATION </a:t>
            </a:r>
            <a:br>
              <a:rPr lang="en-GB" sz="5500" b="1" dirty="0">
                <a:solidFill>
                  <a:srgbClr val="452178"/>
                </a:solidFill>
                <a:latin typeface="Calibri"/>
                <a:cs typeface="Calibri"/>
                <a:sym typeface="Calibri"/>
              </a:rPr>
            </a:br>
            <a:r>
              <a:rPr lang="en-GB" sz="5500" b="1" dirty="0">
                <a:solidFill>
                  <a:srgbClr val="452178"/>
                </a:solidFill>
                <a:latin typeface="Calibri"/>
                <a:cs typeface="Calibri"/>
                <a:sym typeface="Calibri"/>
              </a:rPr>
              <a:t>in your team</a:t>
            </a:r>
            <a:endParaRPr lang="en-GB" sz="5500" b="1" dirty="0">
              <a:solidFill>
                <a:schemeClr val="bg1"/>
              </a:solidFill>
              <a:latin typeface="Calibri"/>
              <a:cs typeface="Calibri"/>
              <a:sym typeface="Calibri"/>
            </a:endParaRPr>
          </a:p>
        </p:txBody>
      </p:sp>
      <p:pic>
        <p:nvPicPr>
          <p:cNvPr id="5" name="image10.png" descr="image001 copy.png">
            <a:extLst>
              <a:ext uri="{FF2B5EF4-FFF2-40B4-BE49-F238E27FC236}">
                <a16:creationId xmlns:a16="http://schemas.microsoft.com/office/drawing/2014/main" id="{319384C8-872B-E248-986D-1DBD13DED667}"/>
              </a:ext>
            </a:extLst>
          </p:cNvPr>
          <p:cNvPicPr>
            <a:picLocks noChangeAspect="1"/>
          </p:cNvPicPr>
          <p:nvPr/>
        </p:nvPicPr>
        <p:blipFill>
          <a:blip r:embed="rId5"/>
          <a:stretch>
            <a:fillRect/>
          </a:stretch>
        </p:blipFill>
        <p:spPr>
          <a:xfrm>
            <a:off x="23139492" y="12714564"/>
            <a:ext cx="741015" cy="645743"/>
          </a:xfrm>
          <a:prstGeom prst="rect">
            <a:avLst/>
          </a:prstGeom>
          <a:ln w="12700">
            <a:miter lim="400000"/>
          </a:ln>
        </p:spPr>
      </p:pic>
      <p:pic>
        <p:nvPicPr>
          <p:cNvPr id="7" name="Picture 6">
            <a:extLst>
              <a:ext uri="{FF2B5EF4-FFF2-40B4-BE49-F238E27FC236}">
                <a16:creationId xmlns:a16="http://schemas.microsoft.com/office/drawing/2014/main" id="{26CFF858-290F-6C4B-970B-7883B7978004}"/>
              </a:ext>
            </a:extLst>
          </p:cNvPr>
          <p:cNvPicPr>
            <a:picLocks noChangeAspect="1"/>
          </p:cNvPicPr>
          <p:nvPr/>
        </p:nvPicPr>
        <p:blipFill>
          <a:blip r:embed="rId6"/>
          <a:stretch>
            <a:fillRect/>
          </a:stretch>
        </p:blipFill>
        <p:spPr>
          <a:xfrm>
            <a:off x="20538383" y="163787"/>
            <a:ext cx="3321460" cy="730250"/>
          </a:xfrm>
          <a:prstGeom prst="rect">
            <a:avLst/>
          </a:prstGeom>
        </p:spPr>
      </p:pic>
      <p:sp>
        <p:nvSpPr>
          <p:cNvPr id="2" name="Slide Number Placeholder 1">
            <a:extLst>
              <a:ext uri="{FF2B5EF4-FFF2-40B4-BE49-F238E27FC236}">
                <a16:creationId xmlns:a16="http://schemas.microsoft.com/office/drawing/2014/main" id="{5676E61C-81F9-4D56-BB5E-C4D13841785D}"/>
              </a:ext>
            </a:extLst>
          </p:cNvPr>
          <p:cNvSpPr>
            <a:spLocks noGrp="1"/>
          </p:cNvSpPr>
          <p:nvPr>
            <p:ph type="sldNum" sz="quarter" idx="2"/>
          </p:nvPr>
        </p:nvSpPr>
        <p:spPr/>
        <p:txBody>
          <a:bodyPr/>
          <a:lstStyle/>
          <a:p>
            <a:fld id="{86CB4B4D-7CA3-9044-876B-883B54F8677D}" type="slidenum">
              <a:rPr lang="en-US" smtClean="0"/>
              <a:t>58</a:t>
            </a:fld>
            <a:endParaRPr lang="en-US"/>
          </a:p>
        </p:txBody>
      </p:sp>
    </p:spTree>
    <p:extLst>
      <p:ext uri="{BB962C8B-B14F-4D97-AF65-F5344CB8AC3E}">
        <p14:creationId xmlns:p14="http://schemas.microsoft.com/office/powerpoint/2010/main" val="9550715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433"/>
          <p:cNvSpPr/>
          <p:nvPr/>
        </p:nvSpPr>
        <p:spPr>
          <a:xfrm rot="16200000">
            <a:off x="5333529" y="-5330010"/>
            <a:ext cx="13716968" cy="24383979"/>
          </a:xfrm>
          <a:prstGeom prst="rect">
            <a:avLst/>
          </a:prstGeom>
          <a:solidFill>
            <a:srgbClr val="16C1BE"/>
          </a:solidFill>
          <a:ln w="12700">
            <a:miter lim="400000"/>
          </a:ln>
          <a:effectLst>
            <a:outerShdw blurRad="38100" dist="25400" dir="5400000" rotWithShape="0">
              <a:srgbClr val="000000">
                <a:alpha val="35000"/>
              </a:srgbClr>
            </a:outerShdw>
          </a:effectLst>
        </p:spPr>
        <p:txBody>
          <a:bodyPr lIns="55201" tIns="55201" rIns="55201" bIns="55201" anchor="ctr"/>
          <a:lstStyle/>
          <a:p>
            <a:pPr defTabSz="1102688">
              <a:defRPr sz="1800">
                <a:solidFill>
                  <a:srgbClr val="FFFFFF"/>
                </a:solidFill>
              </a:defRPr>
            </a:pPr>
            <a:endParaRPr sz="1800">
              <a:solidFill>
                <a:srgbClr val="FFFFFF"/>
              </a:solidFill>
              <a:latin typeface="Calibri"/>
              <a:cs typeface="Calibri"/>
            </a:endParaRPr>
          </a:p>
        </p:txBody>
      </p:sp>
      <p:sp>
        <p:nvSpPr>
          <p:cNvPr id="2" name="Shape 427"/>
          <p:cNvSpPr/>
          <p:nvPr/>
        </p:nvSpPr>
        <p:spPr>
          <a:xfrm>
            <a:off x="1496364" y="3215126"/>
            <a:ext cx="19744251" cy="8129155"/>
          </a:xfrm>
          <a:prstGeom prst="rect">
            <a:avLst/>
          </a:prstGeom>
          <a:ln w="12700">
            <a:miter lim="400000"/>
          </a:ln>
          <a:extLst>
            <a:ext uri="{C572A759-6A51-4108-AA02-DFA0A04FC94B}">
              <ma14:wrappingTextBoxFlag xmlns:ma14="http://schemas.microsoft.com/office/mac/drawingml/2011/main" xmlns="" val="1"/>
            </a:ext>
          </a:extLst>
        </p:spPr>
        <p:txBody>
          <a:bodyPr wrap="square" lIns="55201" tIns="55201" rIns="55201" bIns="55201">
            <a:spAutoFit/>
          </a:bodyPr>
          <a:lstStyle/>
          <a:p>
            <a:pPr algn="l" defTabSz="1104739">
              <a:spcAft>
                <a:spcPts val="3599"/>
              </a:spcAft>
              <a:defRPr sz="6700" b="1">
                <a:solidFill>
                  <a:srgbClr val="333E47"/>
                </a:solidFill>
                <a:latin typeface="Calibri"/>
                <a:ea typeface="Calibri"/>
                <a:cs typeface="Calibri"/>
                <a:sym typeface="Calibri"/>
              </a:defRPr>
            </a:pPr>
            <a:r>
              <a:rPr lang="en-GB" sz="5500" b="1" dirty="0">
                <a:solidFill>
                  <a:srgbClr val="2D3E50"/>
                </a:solidFill>
                <a:latin typeface="Calibri"/>
                <a:cs typeface="Calibri"/>
                <a:sym typeface="Calibri"/>
              </a:rPr>
              <a:t>Role-model giving regular recognition: observe keenly and catch your people doing the right thing. </a:t>
            </a:r>
          </a:p>
          <a:p>
            <a:pPr algn="l" defTabSz="1104739">
              <a:spcAft>
                <a:spcPts val="3599"/>
              </a:spcAft>
              <a:defRPr sz="6700" b="1">
                <a:solidFill>
                  <a:srgbClr val="333E47"/>
                </a:solidFill>
                <a:latin typeface="Calibri"/>
                <a:ea typeface="Calibri"/>
                <a:cs typeface="Calibri"/>
                <a:sym typeface="Calibri"/>
              </a:defRPr>
            </a:pPr>
            <a:r>
              <a:rPr lang="en-GB" sz="5500" b="1" dirty="0">
                <a:solidFill>
                  <a:srgbClr val="2D3E50"/>
                </a:solidFill>
                <a:latin typeface="Calibri"/>
                <a:cs typeface="Calibri"/>
                <a:sym typeface="Calibri"/>
              </a:rPr>
              <a:t>Practice the magic </a:t>
            </a:r>
            <a:r>
              <a:rPr lang="en-GB" sz="8000" b="1" dirty="0">
                <a:solidFill>
                  <a:schemeClr val="bg1"/>
                </a:solidFill>
                <a:latin typeface="Calibri"/>
                <a:cs typeface="Calibri"/>
                <a:sym typeface="Calibri"/>
              </a:rPr>
              <a:t>5:1 </a:t>
            </a:r>
            <a:r>
              <a:rPr lang="en-GB" sz="5500" b="1" dirty="0">
                <a:solidFill>
                  <a:srgbClr val="2D3E50"/>
                </a:solidFill>
                <a:latin typeface="Calibri"/>
                <a:cs typeface="Calibri"/>
                <a:sym typeface="Calibri"/>
              </a:rPr>
              <a:t>ratio; it makes giving corrective feedback much easier.</a:t>
            </a:r>
          </a:p>
          <a:p>
            <a:pPr algn="l" defTabSz="1104739">
              <a:spcAft>
                <a:spcPts val="3599"/>
              </a:spcAft>
              <a:defRPr sz="6700" b="1">
                <a:solidFill>
                  <a:srgbClr val="333E47"/>
                </a:solidFill>
                <a:latin typeface="Calibri"/>
                <a:ea typeface="Calibri"/>
                <a:cs typeface="Calibri"/>
                <a:sym typeface="Calibri"/>
              </a:defRPr>
            </a:pPr>
            <a:r>
              <a:rPr lang="en-GB" sz="5500" b="1" dirty="0">
                <a:solidFill>
                  <a:srgbClr val="2D3E50"/>
                </a:solidFill>
                <a:latin typeface="Calibri"/>
                <a:cs typeface="Calibri"/>
                <a:sym typeface="Calibri"/>
              </a:rPr>
              <a:t>Use every touch point </a:t>
            </a:r>
            <a:r>
              <a:rPr lang="mr-IN" sz="5500" b="1" dirty="0">
                <a:solidFill>
                  <a:srgbClr val="2D3E50"/>
                </a:solidFill>
                <a:latin typeface="Calibri"/>
                <a:cs typeface="Calibri"/>
                <a:sym typeface="Calibri"/>
              </a:rPr>
              <a:t>–</a:t>
            </a:r>
            <a:r>
              <a:rPr lang="en-GB" sz="5500" b="1" dirty="0">
                <a:solidFill>
                  <a:srgbClr val="2D3E50"/>
                </a:solidFill>
                <a:latin typeface="Calibri"/>
                <a:cs typeface="Calibri"/>
                <a:sym typeface="Calibri"/>
              </a:rPr>
              <a:t> coffee breaks, catch-ups, email, regular team meetings etc.</a:t>
            </a:r>
          </a:p>
          <a:p>
            <a:pPr defTabSz="1104739">
              <a:defRPr sz="6700" b="1">
                <a:solidFill>
                  <a:srgbClr val="333E47"/>
                </a:solidFill>
                <a:latin typeface="Calibri"/>
                <a:ea typeface="Calibri"/>
                <a:cs typeface="Calibri"/>
                <a:sym typeface="Calibri"/>
              </a:defRPr>
            </a:pPr>
            <a:endParaRPr sz="8100" b="1" dirty="0">
              <a:solidFill>
                <a:schemeClr val="bg1"/>
              </a:solidFill>
              <a:latin typeface="Calibri"/>
              <a:cs typeface="Calibri"/>
              <a:sym typeface="Calibri"/>
            </a:endParaRPr>
          </a:p>
        </p:txBody>
      </p:sp>
      <p:sp>
        <p:nvSpPr>
          <p:cNvPr id="3" name="Shape 428"/>
          <p:cNvSpPr/>
          <p:nvPr/>
        </p:nvSpPr>
        <p:spPr>
          <a:xfrm>
            <a:off x="11658411" y="6347575"/>
            <a:ext cx="102227" cy="1868095"/>
          </a:xfrm>
          <a:prstGeom prst="rect">
            <a:avLst/>
          </a:prstGeom>
          <a:ln w="12700">
            <a:miter lim="400000"/>
          </a:ln>
          <a:extLst>
            <a:ext uri="{C572A759-6A51-4108-AA02-DFA0A04FC94B}">
              <ma14:wrappingTextBoxFlag xmlns:ma14="http://schemas.microsoft.com/office/mac/drawingml/2011/main" xmlns="" val="1"/>
            </a:ext>
          </a:extLst>
        </p:spPr>
        <p:txBody>
          <a:bodyPr wrap="none" lIns="50577" tIns="50577" rIns="50577" bIns="50577" anchor="ctr">
            <a:spAutoFit/>
          </a:bodyPr>
          <a:lstStyle/>
          <a:p>
            <a:pPr defTabSz="1104739">
              <a:lnSpc>
                <a:spcPct val="150000"/>
              </a:lnSpc>
              <a:defRPr sz="6700" b="1">
                <a:solidFill>
                  <a:srgbClr val="333E47"/>
                </a:solidFill>
                <a:latin typeface="Calibri"/>
                <a:ea typeface="Calibri"/>
                <a:cs typeface="Calibri"/>
                <a:sym typeface="Calibri"/>
              </a:defRPr>
            </a:pPr>
            <a:endParaRPr sz="8100" b="1" dirty="0">
              <a:solidFill>
                <a:srgbClr val="452178"/>
              </a:solidFill>
              <a:latin typeface="Calibri"/>
              <a:cs typeface="Calibri"/>
              <a:sym typeface="Calibri"/>
            </a:endParaRPr>
          </a:p>
        </p:txBody>
      </p:sp>
      <p:sp>
        <p:nvSpPr>
          <p:cNvPr id="9" name="Shape 490"/>
          <p:cNvSpPr/>
          <p:nvPr/>
        </p:nvSpPr>
        <p:spPr>
          <a:xfrm>
            <a:off x="1467500" y="918991"/>
            <a:ext cx="19427035" cy="1127552"/>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pPr algn="l"/>
            <a:r>
              <a:rPr lang="en-GB" sz="6600" dirty="0"/>
              <a:t>create a culture of recognition</a:t>
            </a:r>
            <a:endParaRPr sz="6600" dirty="0"/>
          </a:p>
        </p:txBody>
      </p:sp>
      <p:pic>
        <p:nvPicPr>
          <p:cNvPr id="10" name="Picture 9">
            <a:extLst>
              <a:ext uri="{FF2B5EF4-FFF2-40B4-BE49-F238E27FC236}">
                <a16:creationId xmlns:a16="http://schemas.microsoft.com/office/drawing/2014/main" id="{C6458B00-ED6E-7A4D-B86A-50D9E2110154}"/>
              </a:ext>
            </a:extLst>
          </p:cNvPr>
          <p:cNvPicPr>
            <a:picLocks noChangeAspect="1"/>
          </p:cNvPicPr>
          <p:nvPr/>
        </p:nvPicPr>
        <p:blipFill>
          <a:blip r:embed="rId3"/>
          <a:stretch>
            <a:fillRect/>
          </a:stretch>
        </p:blipFill>
        <p:spPr>
          <a:xfrm>
            <a:off x="20538383" y="163787"/>
            <a:ext cx="3321460" cy="730250"/>
          </a:xfrm>
          <a:prstGeom prst="rect">
            <a:avLst/>
          </a:prstGeom>
        </p:spPr>
      </p:pic>
      <p:sp>
        <p:nvSpPr>
          <p:cNvPr id="4" name="Slide Number Placeholder 3">
            <a:extLst>
              <a:ext uri="{FF2B5EF4-FFF2-40B4-BE49-F238E27FC236}">
                <a16:creationId xmlns:a16="http://schemas.microsoft.com/office/drawing/2014/main" id="{CCFE0984-4F73-42E0-AE41-D4972E7CA34D}"/>
              </a:ext>
            </a:extLst>
          </p:cNvPr>
          <p:cNvSpPr>
            <a:spLocks noGrp="1"/>
          </p:cNvSpPr>
          <p:nvPr>
            <p:ph type="sldNum" sz="quarter" idx="2"/>
          </p:nvPr>
        </p:nvSpPr>
        <p:spPr/>
        <p:txBody>
          <a:bodyPr/>
          <a:lstStyle/>
          <a:p>
            <a:fld id="{86CB4B4D-7CA3-9044-876B-883B54F8677D}" type="slidenum">
              <a:rPr lang="en-US" smtClean="0"/>
              <a:t>59</a:t>
            </a:fld>
            <a:endParaRPr lang="en-US"/>
          </a:p>
        </p:txBody>
      </p:sp>
    </p:spTree>
    <p:extLst>
      <p:ext uri="{BB962C8B-B14F-4D97-AF65-F5344CB8AC3E}">
        <p14:creationId xmlns:p14="http://schemas.microsoft.com/office/powerpoint/2010/main" val="36778960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661"/>
          <p:cNvSpPr/>
          <p:nvPr/>
        </p:nvSpPr>
        <p:spPr>
          <a:xfrm>
            <a:off x="6844" y="7234"/>
            <a:ext cx="24370309" cy="13709262"/>
          </a:xfrm>
          <a:prstGeom prst="rect">
            <a:avLst/>
          </a:prstGeom>
          <a:solidFill>
            <a:schemeClr val="tx1"/>
          </a:solidFill>
          <a:ln w="12700">
            <a:miter lim="400000"/>
          </a:ln>
        </p:spPr>
        <p:txBody>
          <a:bodyPr lIns="55399" tIns="55400" rIns="55399" bIns="55400"/>
          <a:lstStyle/>
          <a:p>
            <a:pPr defTabSz="1107995">
              <a:defRPr sz="1800"/>
            </a:pPr>
            <a:endParaRPr sz="2183" dirty="0">
              <a:solidFill>
                <a:prstClr val="black"/>
              </a:solidFill>
              <a:latin typeface="Calibri"/>
            </a:endParaRPr>
          </a:p>
        </p:txBody>
      </p:sp>
      <p:pic>
        <p:nvPicPr>
          <p:cNvPr id="29" name="Picture 28" descr="iStock-512457862.jp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86799" y="5396600"/>
            <a:ext cx="4301140" cy="6444002"/>
          </a:xfrm>
          <a:prstGeom prst="rect">
            <a:avLst/>
          </a:prstGeom>
        </p:spPr>
      </p:pic>
      <p:pic>
        <p:nvPicPr>
          <p:cNvPr id="3" name="Picture 2" descr="iStock-491990654.jp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a:off x="11579910" y="2067575"/>
            <a:ext cx="10568403" cy="10557908"/>
          </a:xfrm>
          <a:prstGeom prst="rect">
            <a:avLst/>
          </a:prstGeom>
        </p:spPr>
      </p:pic>
      <p:sp>
        <p:nvSpPr>
          <p:cNvPr id="6" name="TextBox 5"/>
          <p:cNvSpPr txBox="1"/>
          <p:nvPr/>
        </p:nvSpPr>
        <p:spPr>
          <a:xfrm>
            <a:off x="3359255" y="2441316"/>
            <a:ext cx="7968741" cy="36061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5399" tIns="55399" rIns="55399" bIns="55399" numCol="1" spcCol="38085" rtlCol="0" anchor="t">
            <a:spAutoFit/>
          </a:bodyPr>
          <a:lstStyle/>
          <a:p>
            <a:pPr defTabSz="1107663">
              <a:lnSpc>
                <a:spcPct val="130000"/>
              </a:lnSpc>
            </a:pPr>
            <a:r>
              <a:rPr lang="en-US" sz="5822" b="1" dirty="0">
                <a:solidFill>
                  <a:srgbClr val="FFFFFF"/>
                </a:solidFill>
                <a:latin typeface="Calibri"/>
              </a:rPr>
              <a:t>intense</a:t>
            </a:r>
          </a:p>
          <a:p>
            <a:pPr defTabSz="1107663">
              <a:lnSpc>
                <a:spcPct val="130000"/>
              </a:lnSpc>
            </a:pPr>
            <a:r>
              <a:rPr lang="en-US" sz="5822" b="1" dirty="0">
                <a:solidFill>
                  <a:srgbClr val="FFFFFF"/>
                </a:solidFill>
                <a:latin typeface="Calibri"/>
              </a:rPr>
              <a:t>timed</a:t>
            </a:r>
          </a:p>
          <a:p>
            <a:pPr defTabSz="1107663">
              <a:lnSpc>
                <a:spcPct val="130000"/>
              </a:lnSpc>
            </a:pPr>
            <a:r>
              <a:rPr lang="en-US" sz="5822" b="1" dirty="0">
                <a:solidFill>
                  <a:srgbClr val="FFFFFF"/>
                </a:solidFill>
                <a:latin typeface="Calibri"/>
              </a:rPr>
              <a:t>tasters</a:t>
            </a:r>
          </a:p>
        </p:txBody>
      </p:sp>
      <p:sp>
        <p:nvSpPr>
          <p:cNvPr id="2" name="Slide Number Placeholder 1"/>
          <p:cNvSpPr>
            <a:spLocks noGrp="1"/>
          </p:cNvSpPr>
          <p:nvPr>
            <p:ph type="sldNum" sz="quarter" idx="2"/>
          </p:nvPr>
        </p:nvSpPr>
        <p:spPr>
          <a:xfrm>
            <a:off x="23015983" y="922332"/>
            <a:ext cx="142668" cy="335926"/>
          </a:xfrm>
          <a:prstGeom prst="rect">
            <a:avLst/>
          </a:prstGeom>
        </p:spPr>
        <p:txBody>
          <a:bodyPr/>
          <a:lstStyle/>
          <a:p>
            <a:pPr defTabSz="1107663"/>
            <a:fld id="{86CB4B4D-7CA3-9044-876B-883B54F8677D}" type="slidenum">
              <a:rPr lang="uk-UA" sz="2183"/>
              <a:pPr defTabSz="1107663"/>
              <a:t>6</a:t>
            </a:fld>
            <a:endParaRPr lang="uk-UA" sz="2183"/>
          </a:p>
        </p:txBody>
      </p:sp>
      <p:pic>
        <p:nvPicPr>
          <p:cNvPr id="12" name="Picture 11"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3470" y="12429244"/>
            <a:ext cx="953267" cy="927845"/>
          </a:xfrm>
          <a:prstGeom prst="rect">
            <a:avLst/>
          </a:prstGeom>
        </p:spPr>
      </p:pic>
      <p:pic>
        <p:nvPicPr>
          <p:cNvPr id="8" name="Picture 7">
            <a:extLst>
              <a:ext uri="{FF2B5EF4-FFF2-40B4-BE49-F238E27FC236}">
                <a16:creationId xmlns:a16="http://schemas.microsoft.com/office/drawing/2014/main" id="{8411E6B3-30A5-4369-A3A1-23197B86E2EC}"/>
              </a:ext>
            </a:extLst>
          </p:cNvPr>
          <p:cNvPicPr>
            <a:picLocks noChangeAspect="1"/>
          </p:cNvPicPr>
          <p:nvPr/>
        </p:nvPicPr>
        <p:blipFill rotWithShape="1">
          <a:blip r:embed="rId6">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0312693" y="10924030"/>
            <a:ext cx="3758612" cy="1448790"/>
          </a:xfrm>
          <a:prstGeom prst="rect">
            <a:avLst/>
          </a:prstGeom>
        </p:spPr>
      </p:pic>
    </p:spTree>
    <p:extLst>
      <p:ext uri="{BB962C8B-B14F-4D97-AF65-F5344CB8AC3E}">
        <p14:creationId xmlns:p14="http://schemas.microsoft.com/office/powerpoint/2010/main" val="3242204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fade">
                                      <p:cBhvr>
                                        <p:cTn id="16" dur="500"/>
                                        <p:tgtEl>
                                          <p:spTgt spid="6">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9" name="Shape 919"/>
          <p:cNvSpPr/>
          <p:nvPr/>
        </p:nvSpPr>
        <p:spPr>
          <a:xfrm rot="16200000">
            <a:off x="-5634724" y="5634746"/>
            <a:ext cx="13723710" cy="2454235"/>
          </a:xfrm>
          <a:prstGeom prst="rect">
            <a:avLst/>
          </a:prstGeom>
          <a:solidFill>
            <a:srgbClr val="F7BE0B"/>
          </a:solidFill>
          <a:ln w="12700">
            <a:miter lim="400000"/>
          </a:ln>
          <a:effectLst>
            <a:outerShdw blurRad="38100" dist="23000" dir="5400000" rotWithShape="0">
              <a:srgbClr val="000000">
                <a:alpha val="35000"/>
              </a:srgbClr>
            </a:outerShdw>
          </a:effectLst>
        </p:spPr>
        <p:txBody>
          <a:bodyPr lIns="55420" tIns="55423" rIns="55420" bIns="55423" anchor="ctr"/>
          <a:lstStyle/>
          <a:p>
            <a:pPr defTabSz="1106425">
              <a:defRPr>
                <a:solidFill>
                  <a:srgbClr val="FFFFFF"/>
                </a:solidFill>
                <a:latin typeface="Helvetica Light"/>
                <a:ea typeface="Helvetica Light"/>
                <a:cs typeface="Helvetica Light"/>
                <a:sym typeface="Helvetica Light"/>
              </a:defRPr>
            </a:pPr>
            <a:endParaRPr sz="1900" dirty="0">
              <a:solidFill>
                <a:srgbClr val="FFFFFF"/>
              </a:solidFill>
              <a:latin typeface="Helvetica Light"/>
              <a:ea typeface="Helvetica Light"/>
              <a:cs typeface="Helvetica Light"/>
            </a:endParaRPr>
          </a:p>
        </p:txBody>
      </p:sp>
      <p:sp>
        <p:nvSpPr>
          <p:cNvPr id="920" name="Shape 920"/>
          <p:cNvSpPr/>
          <p:nvPr/>
        </p:nvSpPr>
        <p:spPr>
          <a:xfrm rot="16200000">
            <a:off x="-4986778" y="6478677"/>
            <a:ext cx="12424445" cy="83279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ctr">
              <a:defRPr sz="4700" b="1" spc="-149">
                <a:solidFill>
                  <a:srgbClr val="FFFFFF"/>
                </a:solidFill>
              </a:defRPr>
            </a:lvl1pPr>
          </a:lstStyle>
          <a:p>
            <a:pPr defTabSz="1106733">
              <a:lnSpc>
                <a:spcPct val="80000"/>
              </a:lnSpc>
            </a:pPr>
            <a:r>
              <a:rPr lang="en-GB" sz="6600" dirty="0">
                <a:latin typeface="Calibri"/>
                <a:ea typeface="Calibri"/>
                <a:cs typeface="Calibri"/>
                <a:sym typeface="Calibri"/>
              </a:rPr>
              <a:t>summary &amp; next steps</a:t>
            </a:r>
            <a:endParaRPr sz="6600" dirty="0">
              <a:latin typeface="Calibri"/>
              <a:ea typeface="Calibri"/>
              <a:cs typeface="Calibri"/>
              <a:sym typeface="Calibri"/>
            </a:endParaRPr>
          </a:p>
        </p:txBody>
      </p:sp>
      <p:sp>
        <p:nvSpPr>
          <p:cNvPr id="12" name="Slide Number Placeholder 2"/>
          <p:cNvSpPr>
            <a:spLocks noGrp="1"/>
          </p:cNvSpPr>
          <p:nvPr>
            <p:ph type="sldNum" sz="quarter" idx="2"/>
          </p:nvPr>
        </p:nvSpPr>
        <p:spPr>
          <a:xfrm>
            <a:off x="22849486" y="943946"/>
            <a:ext cx="315335" cy="373482"/>
          </a:xfrm>
        </p:spPr>
        <p:txBody>
          <a:bodyPr/>
          <a:lstStyle/>
          <a:p>
            <a:fld id="{86CB4B4D-7CA3-9044-876B-883B54F8677D}" type="slidenum">
              <a:rPr lang="uk-UA" sz="2400">
                <a:solidFill>
                  <a:srgbClr val="FFFFFF"/>
                </a:solidFill>
                <a:latin typeface="Calibri"/>
                <a:ea typeface="Calibri"/>
                <a:cs typeface="Calibri"/>
              </a:rPr>
              <a:pPr/>
              <a:t>60</a:t>
            </a:fld>
            <a:endParaRPr lang="uk-UA" sz="2400" dirty="0">
              <a:solidFill>
                <a:srgbClr val="FFFFFF"/>
              </a:solidFill>
              <a:latin typeface="Calibri"/>
              <a:ea typeface="Calibri"/>
              <a:cs typeface="Calibri"/>
            </a:endParaRPr>
          </a:p>
        </p:txBody>
      </p:sp>
      <p:pic>
        <p:nvPicPr>
          <p:cNvPr id="7" name="image10.png" descr="image001 copy.png">
            <a:extLst>
              <a:ext uri="{FF2B5EF4-FFF2-40B4-BE49-F238E27FC236}">
                <a16:creationId xmlns:a16="http://schemas.microsoft.com/office/drawing/2014/main" id="{9D873C0F-B77A-A04C-9441-D19A6C92AD57}"/>
              </a:ext>
            </a:extLst>
          </p:cNvPr>
          <p:cNvPicPr>
            <a:picLocks noChangeAspect="1"/>
          </p:cNvPicPr>
          <p:nvPr/>
        </p:nvPicPr>
        <p:blipFill>
          <a:blip r:embed="rId3"/>
          <a:stretch>
            <a:fillRect/>
          </a:stretch>
        </p:blipFill>
        <p:spPr>
          <a:xfrm>
            <a:off x="23139492" y="12714564"/>
            <a:ext cx="741015" cy="645743"/>
          </a:xfrm>
          <a:prstGeom prst="rect">
            <a:avLst/>
          </a:prstGeom>
          <a:ln w="12700">
            <a:miter lim="400000"/>
          </a:ln>
        </p:spPr>
      </p:pic>
      <p:pic>
        <p:nvPicPr>
          <p:cNvPr id="9" name="Picture 8">
            <a:extLst>
              <a:ext uri="{FF2B5EF4-FFF2-40B4-BE49-F238E27FC236}">
                <a16:creationId xmlns:a16="http://schemas.microsoft.com/office/drawing/2014/main" id="{529F0727-2FB1-9448-BD12-72EE15B9B9FF}"/>
              </a:ext>
            </a:extLst>
          </p:cNvPr>
          <p:cNvPicPr>
            <a:picLocks noChangeAspect="1"/>
          </p:cNvPicPr>
          <p:nvPr/>
        </p:nvPicPr>
        <p:blipFill>
          <a:blip r:embed="rId4"/>
          <a:stretch>
            <a:fillRect/>
          </a:stretch>
        </p:blipFill>
        <p:spPr>
          <a:xfrm>
            <a:off x="20538383" y="163787"/>
            <a:ext cx="3321460" cy="730250"/>
          </a:xfrm>
          <a:prstGeom prst="rect">
            <a:avLst/>
          </a:prstGeom>
        </p:spPr>
      </p:pic>
      <p:pic>
        <p:nvPicPr>
          <p:cNvPr id="2" name="Picture 1" descr="AFB-126.jpg"/>
          <p:cNvPicPr>
            <a:picLocks noChangeAspect="1"/>
          </p:cNvPicPr>
          <p:nvPr/>
        </p:nvPicPr>
        <p:blipFill rotWithShape="1">
          <a:blip r:embed="rId5">
            <a:extLst>
              <a:ext uri="{28A0092B-C50C-407E-A947-70E740481C1C}">
                <a14:useLocalDpi xmlns:a14="http://schemas.microsoft.com/office/drawing/2010/main" val="0"/>
              </a:ext>
            </a:extLst>
          </a:blip>
          <a:srcRect b="6130"/>
          <a:stretch/>
        </p:blipFill>
        <p:spPr>
          <a:xfrm>
            <a:off x="2454248" y="8"/>
            <a:ext cx="21929751" cy="13723711"/>
          </a:xfrm>
          <a:prstGeom prst="rect">
            <a:avLst/>
          </a:prstGeom>
        </p:spPr>
      </p:pic>
    </p:spTree>
    <p:extLst>
      <p:ext uri="{BB962C8B-B14F-4D97-AF65-F5344CB8AC3E}">
        <p14:creationId xmlns:p14="http://schemas.microsoft.com/office/powerpoint/2010/main" val="33008521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2"/>
          </p:nvPr>
        </p:nvSpPr>
        <p:spPr>
          <a:xfrm>
            <a:off x="22660277" y="916082"/>
            <a:ext cx="504535" cy="597571"/>
          </a:xfrm>
        </p:spPr>
        <p:txBody>
          <a:bodyPr/>
          <a:lstStyle/>
          <a:p>
            <a:fld id="{86CB4B4D-7CA3-9044-876B-883B54F8677D}" type="slidenum">
              <a:rPr lang="uk-UA" smtClean="0">
                <a:latin typeface="Calibri"/>
                <a:ea typeface="Calibri"/>
                <a:cs typeface="Calibri"/>
              </a:rPr>
              <a:pPr/>
              <a:t>61</a:t>
            </a:fld>
            <a:endParaRPr lang="uk-UA" dirty="0">
              <a:latin typeface="Calibri"/>
              <a:ea typeface="Calibri"/>
              <a:cs typeface="Calibri"/>
            </a:endParaRPr>
          </a:p>
        </p:txBody>
      </p:sp>
      <p:sp>
        <p:nvSpPr>
          <p:cNvPr id="3" name="Shape 1282"/>
          <p:cNvSpPr/>
          <p:nvPr/>
        </p:nvSpPr>
        <p:spPr>
          <a:xfrm>
            <a:off x="2410963" y="758807"/>
            <a:ext cx="19427033" cy="1120433"/>
          </a:xfrm>
          <a:prstGeom prst="rect">
            <a:avLst/>
          </a:prstGeom>
          <a:ln w="12700">
            <a:miter lim="400000"/>
          </a:ln>
          <a:extLst>
            <a:ext uri="{C572A759-6A51-4108-AA02-DFA0A04FC94B}">
              <ma14:wrappingTextBoxFlag xmlns:ma14="http://schemas.microsoft.com/office/mac/drawingml/2011/main" xmlns="" val="1"/>
            </a:ext>
          </a:extLst>
        </p:spPr>
        <p:txBody>
          <a:bodyPr lIns="55420" tIns="55423" rIns="55420" bIns="55423">
            <a:spAutoFit/>
          </a:bodyPr>
          <a:lstStyle>
            <a:lvl1pPr algn="r" defTabSz="914400">
              <a:defRPr sz="5200" b="1">
                <a:solidFill>
                  <a:srgbClr val="333E47"/>
                </a:solidFill>
              </a:defRPr>
            </a:lvl1pPr>
          </a:lstStyle>
          <a:p>
            <a:pPr algn="ctr"/>
            <a:r>
              <a:rPr lang="en-GB" sz="6600" dirty="0">
                <a:latin typeface="Calibri"/>
                <a:ea typeface="Calibri"/>
                <a:cs typeface="Calibri"/>
                <a:sym typeface="Calibri"/>
              </a:rPr>
              <a:t>summary of the module</a:t>
            </a:r>
            <a:endParaRPr sz="6600" dirty="0">
              <a:latin typeface="Calibri"/>
              <a:ea typeface="Calibri"/>
              <a:cs typeface="Calibri"/>
              <a:sym typeface="Calibri"/>
            </a:endParaRPr>
          </a:p>
        </p:txBody>
      </p:sp>
      <p:pic>
        <p:nvPicPr>
          <p:cNvPr id="5" name="Picture 4" descr="Screenshot 2019-04-18 at 17.01.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5489" y="2491473"/>
            <a:ext cx="8328737" cy="4673744"/>
          </a:xfrm>
          <a:prstGeom prst="rect">
            <a:avLst/>
          </a:prstGeom>
        </p:spPr>
      </p:pic>
      <p:pic>
        <p:nvPicPr>
          <p:cNvPr id="10" name="Picture 9" descr="Screenshot 2019-04-18 at 17.01.5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90785" y="2491477"/>
            <a:ext cx="8347785" cy="4687259"/>
          </a:xfrm>
          <a:prstGeom prst="rect">
            <a:avLst/>
          </a:prstGeom>
        </p:spPr>
      </p:pic>
      <p:pic>
        <p:nvPicPr>
          <p:cNvPr id="11" name="Picture 10" descr="Screenshot 2019-04-18 at 17.26.2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5424" y="7623093"/>
            <a:ext cx="8138800" cy="4585732"/>
          </a:xfrm>
          <a:prstGeom prst="rect">
            <a:avLst/>
          </a:prstGeom>
        </p:spPr>
      </p:pic>
      <p:pic>
        <p:nvPicPr>
          <p:cNvPr id="12" name="Picture 11" descr="Screenshot 2019-04-18 at 17.02.0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79959" y="7623099"/>
            <a:ext cx="8358611" cy="4748193"/>
          </a:xfrm>
          <a:prstGeom prst="rect">
            <a:avLst/>
          </a:prstGeom>
        </p:spPr>
      </p:pic>
      <p:pic>
        <p:nvPicPr>
          <p:cNvPr id="13" name="Picture 12">
            <a:extLst>
              <a:ext uri="{FF2B5EF4-FFF2-40B4-BE49-F238E27FC236}">
                <a16:creationId xmlns:a16="http://schemas.microsoft.com/office/drawing/2014/main" id="{4ECDC110-5D03-F24D-A76E-29F89A21D05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Tree>
    <p:extLst>
      <p:ext uri="{BB962C8B-B14F-4D97-AF65-F5344CB8AC3E}">
        <p14:creationId xmlns:p14="http://schemas.microsoft.com/office/powerpoint/2010/main" val="1642140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Shape 531"/>
          <p:cNvSpPr txBox="1">
            <a:spLocks/>
          </p:cNvSpPr>
          <p:nvPr/>
        </p:nvSpPr>
        <p:spPr>
          <a:xfrm>
            <a:off x="2646577" y="6140391"/>
            <a:ext cx="9059551" cy="1100821"/>
          </a:xfrm>
          <a:prstGeom prst="rect">
            <a:avLst/>
          </a:prstGeom>
        </p:spPr>
        <p:txBody>
          <a:bodyPr lIns="182487" tIns="91243" rIns="182487" bIns="91243">
            <a:noAutofit/>
          </a:bodyPr>
          <a:lstStyle>
            <a:lvl1pPr marL="0" marR="4927" indent="12316" algn="l" defTabSz="886968" rtl="0" latinLnBrk="0">
              <a:lnSpc>
                <a:spcPts val="5500"/>
              </a:lnSpc>
              <a:spcBef>
                <a:spcPts val="0"/>
              </a:spcBef>
              <a:spcAft>
                <a:spcPts val="0"/>
              </a:spcAft>
              <a:buClrTx/>
              <a:buSzTx/>
              <a:buFontTx/>
              <a:buNone/>
              <a:tabLst/>
              <a:defRPr sz="5723" b="1" i="0" u="none" strike="noStrike" cap="none" spc="-194" baseline="0">
                <a:ln>
                  <a:noFill/>
                </a:ln>
                <a:solidFill>
                  <a:srgbClr val="333F48"/>
                </a:solidFill>
                <a:uFillTx/>
                <a:latin typeface="+mn-lt"/>
                <a:ea typeface="+mn-ea"/>
                <a:cs typeface="+mn-cs"/>
                <a:sym typeface="Calibri"/>
              </a:defRPr>
            </a:lvl1pPr>
            <a:lvl2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a:lstStyle>
          <a:p>
            <a:pPr marR="5973" indent="14926" algn="ctr" defTabSz="1073422">
              <a:lnSpc>
                <a:spcPts val="6661"/>
              </a:lnSpc>
              <a:defRPr/>
            </a:pPr>
            <a:r>
              <a:rPr lang="en-GB" sz="7900" spc="-237" dirty="0">
                <a:solidFill>
                  <a:srgbClr val="000000"/>
                </a:solidFill>
                <a:latin typeface="Calibri"/>
                <a:ea typeface="Calibri"/>
                <a:cs typeface="Calibri"/>
              </a:rPr>
              <a:t>one-page summary</a:t>
            </a:r>
            <a:br>
              <a:rPr lang="en-GB" sz="7900" spc="-237" dirty="0">
                <a:solidFill>
                  <a:srgbClr val="000000"/>
                </a:solidFill>
                <a:latin typeface="Calibri"/>
                <a:ea typeface="Calibri"/>
                <a:cs typeface="Calibri"/>
              </a:rPr>
            </a:br>
            <a:r>
              <a:rPr lang="en-GB" sz="7900" spc="-237" dirty="0">
                <a:solidFill>
                  <a:srgbClr val="000000"/>
                </a:solidFill>
                <a:latin typeface="Calibri"/>
                <a:ea typeface="Calibri"/>
                <a:cs typeface="Calibri"/>
              </a:rPr>
              <a:t>and next steps</a:t>
            </a:r>
          </a:p>
          <a:p>
            <a:pPr marR="5973" indent="14926" defTabSz="1073422">
              <a:lnSpc>
                <a:spcPts val="6661"/>
              </a:lnSpc>
              <a:defRPr/>
            </a:pPr>
            <a:r>
              <a:rPr lang="en-GB" sz="7900" spc="-237" dirty="0">
                <a:solidFill>
                  <a:srgbClr val="000000"/>
                </a:solidFill>
                <a:latin typeface="Calibri"/>
                <a:ea typeface="Calibri"/>
                <a:cs typeface="Calibri"/>
              </a:rPr>
              <a:t> </a:t>
            </a:r>
          </a:p>
        </p:txBody>
      </p:sp>
      <p:pic>
        <p:nvPicPr>
          <p:cNvPr id="6" name="Picture 5" descr="1-pager Powerful feedback.pdf"/>
          <p:cNvPicPr>
            <a:picLocks noChangeAspect="1"/>
          </p:cNvPicPr>
          <p:nvPr/>
        </p:nvPicPr>
        <p:blipFill rotWithShape="1">
          <a:blip r:embed="rId3">
            <a:extLst>
              <a:ext uri="{28A0092B-C50C-407E-A947-70E740481C1C}">
                <a14:useLocalDpi xmlns:a14="http://schemas.microsoft.com/office/drawing/2010/main" val="0"/>
              </a:ext>
            </a:extLst>
          </a:blip>
          <a:srcRect b="6042"/>
          <a:stretch/>
        </p:blipFill>
        <p:spPr>
          <a:xfrm>
            <a:off x="13753468" y="1924705"/>
            <a:ext cx="7420596" cy="9866590"/>
          </a:xfrm>
          <a:prstGeom prst="rect">
            <a:avLst/>
          </a:prstGeom>
        </p:spPr>
      </p:pic>
      <p:pic>
        <p:nvPicPr>
          <p:cNvPr id="9" name="Picture 8">
            <a:extLst>
              <a:ext uri="{FF2B5EF4-FFF2-40B4-BE49-F238E27FC236}">
                <a16:creationId xmlns:a16="http://schemas.microsoft.com/office/drawing/2014/main" id="{C65A89E4-CF27-4C42-A2D4-442EE62609A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
        <p:nvSpPr>
          <p:cNvPr id="2" name="Slide Number Placeholder 1">
            <a:extLst>
              <a:ext uri="{FF2B5EF4-FFF2-40B4-BE49-F238E27FC236}">
                <a16:creationId xmlns:a16="http://schemas.microsoft.com/office/drawing/2014/main" id="{32EFDAF4-21BE-469D-8F5D-0B976A11F3E4}"/>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62</a:t>
            </a:fld>
            <a:endParaRPr lang="en-US" dirty="0">
              <a:latin typeface="Calibri"/>
              <a:ea typeface="Calibri"/>
              <a:cs typeface="Calibri"/>
            </a:endParaRPr>
          </a:p>
        </p:txBody>
      </p:sp>
    </p:spTree>
    <p:extLst>
      <p:ext uri="{BB962C8B-B14F-4D97-AF65-F5344CB8AC3E}">
        <p14:creationId xmlns:p14="http://schemas.microsoft.com/office/powerpoint/2010/main" val="2654883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531"/>
          <p:cNvSpPr txBox="1">
            <a:spLocks/>
          </p:cNvSpPr>
          <p:nvPr/>
        </p:nvSpPr>
        <p:spPr>
          <a:xfrm>
            <a:off x="889704" y="855636"/>
            <a:ext cx="18540586" cy="1007464"/>
          </a:xfrm>
          <a:prstGeom prst="rect">
            <a:avLst/>
          </a:prstGeom>
        </p:spPr>
        <p:txBody>
          <a:bodyPr lIns="182487" tIns="91243" rIns="182487" bIns="91243">
            <a:noAutofit/>
          </a:bodyPr>
          <a:lstStyle>
            <a:lvl1pPr marL="0" marR="4927" indent="12316" algn="l" defTabSz="886968" rtl="0" latinLnBrk="0">
              <a:lnSpc>
                <a:spcPts val="5500"/>
              </a:lnSpc>
              <a:spcBef>
                <a:spcPts val="0"/>
              </a:spcBef>
              <a:spcAft>
                <a:spcPts val="0"/>
              </a:spcAft>
              <a:buClrTx/>
              <a:buSzTx/>
              <a:buFontTx/>
              <a:buNone/>
              <a:tabLst/>
              <a:defRPr sz="5723" b="1" i="0" u="none" strike="noStrike" cap="none" spc="-194" baseline="0">
                <a:ln>
                  <a:noFill/>
                </a:ln>
                <a:solidFill>
                  <a:srgbClr val="333F48"/>
                </a:solidFill>
                <a:uFillTx/>
                <a:latin typeface="+mn-lt"/>
                <a:ea typeface="+mn-ea"/>
                <a:cs typeface="+mn-cs"/>
                <a:sym typeface="Calibri"/>
              </a:defRPr>
            </a:lvl1pPr>
            <a:lvl2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a:lstStyle>
          <a:p>
            <a:pPr marR="5973" indent="14926" defTabSz="1073422">
              <a:lnSpc>
                <a:spcPts val="6661"/>
              </a:lnSpc>
              <a:defRPr/>
            </a:pPr>
            <a:r>
              <a:rPr lang="en-GB" sz="7900" spc="-237" dirty="0">
                <a:solidFill>
                  <a:srgbClr val="000000"/>
                </a:solidFill>
                <a:latin typeface="Calibri"/>
                <a:ea typeface="Calibri"/>
                <a:cs typeface="Calibri"/>
              </a:rPr>
              <a:t>weekly nudges</a:t>
            </a:r>
          </a:p>
          <a:p>
            <a:pPr marR="5973" indent="14926" defTabSz="1073422">
              <a:lnSpc>
                <a:spcPts val="6661"/>
              </a:lnSpc>
              <a:defRPr/>
            </a:pPr>
            <a:r>
              <a:rPr lang="en-GB" sz="7900" spc="-237" dirty="0">
                <a:solidFill>
                  <a:srgbClr val="000000"/>
                </a:solidFill>
                <a:latin typeface="Calibri"/>
                <a:ea typeface="Calibri"/>
                <a:cs typeface="Calibri"/>
              </a:rPr>
              <a:t> </a:t>
            </a:r>
          </a:p>
        </p:txBody>
      </p:sp>
      <p:pic>
        <p:nvPicPr>
          <p:cNvPr id="2" name="Picture 1" descr="Screenshot 2019-04-18 at 17.28.4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2473" y="3114670"/>
            <a:ext cx="16608203" cy="8081007"/>
          </a:xfrm>
          <a:prstGeom prst="rect">
            <a:avLst/>
          </a:prstGeom>
        </p:spPr>
      </p:pic>
      <p:pic>
        <p:nvPicPr>
          <p:cNvPr id="6" name="Picture 5">
            <a:extLst>
              <a:ext uri="{FF2B5EF4-FFF2-40B4-BE49-F238E27FC236}">
                <a16:creationId xmlns:a16="http://schemas.microsoft.com/office/drawing/2014/main" id="{EB847830-5F4B-2049-901D-864B67C147A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750562" y="352046"/>
            <a:ext cx="3060359" cy="652123"/>
          </a:xfrm>
          <a:prstGeom prst="rect">
            <a:avLst/>
          </a:prstGeom>
        </p:spPr>
      </p:pic>
      <p:sp>
        <p:nvSpPr>
          <p:cNvPr id="3" name="Slide Number Placeholder 2">
            <a:extLst>
              <a:ext uri="{FF2B5EF4-FFF2-40B4-BE49-F238E27FC236}">
                <a16:creationId xmlns:a16="http://schemas.microsoft.com/office/drawing/2014/main" id="{C63E407E-0164-4CD8-8966-6ED0C88E5DA2}"/>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63</a:t>
            </a:fld>
            <a:endParaRPr lang="en-US" dirty="0">
              <a:latin typeface="Calibri"/>
              <a:ea typeface="Calibri"/>
              <a:cs typeface="Calibri"/>
            </a:endParaRPr>
          </a:p>
        </p:txBody>
      </p:sp>
    </p:spTree>
    <p:extLst>
      <p:ext uri="{BB962C8B-B14F-4D97-AF65-F5344CB8AC3E}">
        <p14:creationId xmlns:p14="http://schemas.microsoft.com/office/powerpoint/2010/main" val="42073100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36"/>
          <p:cNvSpPr/>
          <p:nvPr/>
        </p:nvSpPr>
        <p:spPr>
          <a:xfrm>
            <a:off x="6848" y="2"/>
            <a:ext cx="24370309" cy="13723706"/>
          </a:xfrm>
          <a:prstGeom prst="rect">
            <a:avLst/>
          </a:prstGeom>
          <a:solidFill>
            <a:schemeClr val="tx1"/>
          </a:solidFill>
          <a:ln w="12700">
            <a:miter lim="400000"/>
          </a:ln>
        </p:spPr>
        <p:txBody>
          <a:bodyPr lIns="55010" tIns="55013" rIns="55010" bIns="55013" anchor="ctr"/>
          <a:lstStyle/>
          <a:p>
            <a:pPr defTabSz="1106733">
              <a:defRPr>
                <a:solidFill>
                  <a:srgbClr val="FFFFFF"/>
                </a:solidFill>
              </a:defRPr>
            </a:pPr>
            <a:endParaRPr lang="en-US" sz="5200" dirty="0">
              <a:solidFill>
                <a:srgbClr val="FFFFFF"/>
              </a:solidFill>
              <a:latin typeface="Arial"/>
              <a:ea typeface="Calibri"/>
              <a:cs typeface="Arial"/>
              <a:sym typeface="Calibri"/>
            </a:endParaRPr>
          </a:p>
        </p:txBody>
      </p:sp>
      <p:sp>
        <p:nvSpPr>
          <p:cNvPr id="3" name="Slide Number Placeholder 2"/>
          <p:cNvSpPr>
            <a:spLocks noGrp="1"/>
          </p:cNvSpPr>
          <p:nvPr>
            <p:ph type="sldNum" sz="quarter" idx="4294967295"/>
          </p:nvPr>
        </p:nvSpPr>
        <p:spPr>
          <a:xfrm>
            <a:off x="22654232" y="943433"/>
            <a:ext cx="504535" cy="597571"/>
          </a:xfrm>
          <a:prstGeom prst="rect">
            <a:avLst/>
          </a:prstGeom>
        </p:spPr>
        <p:txBody>
          <a:bodyPr/>
          <a:lstStyle/>
          <a:p>
            <a:fld id="{B6F15528-21DE-4FAA-801E-634DDDAF4B2B}" type="slidenum">
              <a:rPr lang="en-GB" smtClean="0">
                <a:solidFill>
                  <a:srgbClr val="FFFFFF"/>
                </a:solidFill>
                <a:latin typeface="Calibri"/>
                <a:ea typeface="Calibri"/>
                <a:cs typeface="Calibri"/>
              </a:rPr>
              <a:pPr/>
              <a:t>64</a:t>
            </a:fld>
            <a:endParaRPr lang="en-GB" dirty="0">
              <a:solidFill>
                <a:srgbClr val="FFFFFF"/>
              </a:solidFill>
              <a:latin typeface="Calibri"/>
              <a:ea typeface="Calibri"/>
              <a:cs typeface="Calibri"/>
            </a:endParaRPr>
          </a:p>
        </p:txBody>
      </p:sp>
      <p:sp>
        <p:nvSpPr>
          <p:cNvPr id="12" name="Text Placeholder 3"/>
          <p:cNvSpPr txBox="1">
            <a:spLocks/>
          </p:cNvSpPr>
          <p:nvPr/>
        </p:nvSpPr>
        <p:spPr>
          <a:xfrm>
            <a:off x="2616851" y="6179543"/>
            <a:ext cx="19416124" cy="808756"/>
          </a:xfrm>
          <a:prstGeom prst="rect">
            <a:avLst/>
          </a:prstGeom>
        </p:spPr>
        <p:txBody>
          <a:bodyPr lIns="109983" tIns="55013" rIns="109983" bIns="55013"/>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defTabSz="1106733"/>
            <a:r>
              <a:rPr lang="en-GB" sz="8100" b="1" dirty="0">
                <a:solidFill>
                  <a:srgbClr val="FFFFFF"/>
                </a:solidFill>
                <a:latin typeface="Calibri"/>
                <a:ea typeface="Calibri"/>
                <a:cs typeface="Calibri"/>
                <a:sym typeface="Calibri"/>
              </a:rPr>
              <a:t>closing comments</a:t>
            </a:r>
          </a:p>
          <a:p>
            <a:pPr defTabSz="1106733"/>
            <a:endParaRPr lang="en-GB" sz="8100" b="1" dirty="0">
              <a:solidFill>
                <a:srgbClr val="FFFFFF"/>
              </a:solidFill>
              <a:latin typeface="Calibri"/>
              <a:ea typeface="Calibri"/>
              <a:cs typeface="Calibri"/>
              <a:sym typeface="Calibri"/>
            </a:endParaRPr>
          </a:p>
        </p:txBody>
      </p:sp>
      <p:pic>
        <p:nvPicPr>
          <p:cNvPr id="6" name="image10.png" descr="image001 copy.png">
            <a:extLst>
              <a:ext uri="{FF2B5EF4-FFF2-40B4-BE49-F238E27FC236}">
                <a16:creationId xmlns:a16="http://schemas.microsoft.com/office/drawing/2014/main" id="{D71DFF7C-376F-3C4C-84CC-1FBA2A342F06}"/>
              </a:ext>
            </a:extLst>
          </p:cNvPr>
          <p:cNvPicPr>
            <a:picLocks noChangeAspect="1"/>
          </p:cNvPicPr>
          <p:nvPr/>
        </p:nvPicPr>
        <p:blipFill>
          <a:blip r:embed="rId3"/>
          <a:stretch>
            <a:fillRect/>
          </a:stretch>
        </p:blipFill>
        <p:spPr>
          <a:xfrm>
            <a:off x="23139492" y="12714564"/>
            <a:ext cx="741015" cy="645743"/>
          </a:xfrm>
          <a:prstGeom prst="rect">
            <a:avLst/>
          </a:prstGeom>
          <a:ln w="12700">
            <a:miter lim="400000"/>
          </a:ln>
        </p:spPr>
      </p:pic>
      <p:pic>
        <p:nvPicPr>
          <p:cNvPr id="8" name="Picture 7">
            <a:extLst>
              <a:ext uri="{FF2B5EF4-FFF2-40B4-BE49-F238E27FC236}">
                <a16:creationId xmlns:a16="http://schemas.microsoft.com/office/drawing/2014/main" id="{058F5B75-205F-5E43-976F-B294A984C210}"/>
              </a:ext>
            </a:extLst>
          </p:cNvPr>
          <p:cNvPicPr>
            <a:picLocks noChangeAspect="1"/>
          </p:cNvPicPr>
          <p:nvPr/>
        </p:nvPicPr>
        <p:blipFill>
          <a:blip r:embed="rId4"/>
          <a:stretch>
            <a:fillRect/>
          </a:stretch>
        </p:blipFill>
        <p:spPr>
          <a:xfrm>
            <a:off x="20538383" y="163787"/>
            <a:ext cx="3321460" cy="730250"/>
          </a:xfrm>
          <a:prstGeom prst="rect">
            <a:avLst/>
          </a:prstGeom>
        </p:spPr>
      </p:pic>
      <p:pic>
        <p:nvPicPr>
          <p:cNvPr id="7" name="Picture 6">
            <a:extLst>
              <a:ext uri="{FF2B5EF4-FFF2-40B4-BE49-F238E27FC236}">
                <a16:creationId xmlns:a16="http://schemas.microsoft.com/office/drawing/2014/main" id="{84208A03-3DD6-4A89-82F8-D287C56E20D7}"/>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0642551" y="7326357"/>
            <a:ext cx="3098897" cy="1194497"/>
          </a:xfrm>
          <a:prstGeom prst="rect">
            <a:avLst/>
          </a:prstGeom>
        </p:spPr>
      </p:pic>
    </p:spTree>
    <p:extLst>
      <p:ext uri="{BB962C8B-B14F-4D97-AF65-F5344CB8AC3E}">
        <p14:creationId xmlns:p14="http://schemas.microsoft.com/office/powerpoint/2010/main" val="35488516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661"/>
          <p:cNvSpPr/>
          <p:nvPr/>
        </p:nvSpPr>
        <p:spPr>
          <a:xfrm>
            <a:off x="-1" y="3371"/>
            <a:ext cx="24384000" cy="13716964"/>
          </a:xfrm>
          <a:prstGeom prst="rect">
            <a:avLst/>
          </a:prstGeom>
          <a:solidFill>
            <a:schemeClr val="tx1"/>
          </a:solidFill>
          <a:ln w="12700">
            <a:miter lim="400000"/>
          </a:ln>
        </p:spPr>
        <p:txBody>
          <a:bodyPr lIns="55225" tIns="45535" rIns="55225" bIns="45535"/>
          <a:lstStyle/>
          <a:p>
            <a:pPr algn="l" defTabSz="1104696">
              <a:defRPr sz="1800"/>
            </a:pPr>
            <a:endParaRPr sz="2200" dirty="0">
              <a:latin typeface="Calibri"/>
              <a:cs typeface="Calibri"/>
              <a:sym typeface="Calibri"/>
            </a:endParaRPr>
          </a:p>
        </p:txBody>
      </p:sp>
      <p:sp>
        <p:nvSpPr>
          <p:cNvPr id="346" name="Shape 346"/>
          <p:cNvSpPr>
            <a:spLocks noGrp="1"/>
          </p:cNvSpPr>
          <p:nvPr>
            <p:ph type="title"/>
          </p:nvPr>
        </p:nvSpPr>
        <p:spPr>
          <a:xfrm>
            <a:off x="1210705" y="887910"/>
            <a:ext cx="12939848" cy="928580"/>
          </a:xfrm>
          <a:prstGeom prst="rect">
            <a:avLst/>
          </a:prstGeom>
        </p:spPr>
        <p:txBody>
          <a:bodyPr>
            <a:normAutofit/>
          </a:bodyPr>
          <a:lstStyle>
            <a:lvl1pPr marR="6041" indent="12443" defTabSz="1087416">
              <a:lnSpc>
                <a:spcPts val="6700"/>
              </a:lnSpc>
              <a:defRPr sz="6860" spc="-232"/>
            </a:lvl1pPr>
          </a:lstStyle>
          <a:p>
            <a:r>
              <a:rPr lang="en-US" sz="6900" dirty="0">
                <a:solidFill>
                  <a:schemeClr val="bg1"/>
                </a:solidFill>
              </a:rPr>
              <a:t>A</a:t>
            </a:r>
            <a:r>
              <a:rPr sz="6900" dirty="0">
                <a:solidFill>
                  <a:schemeClr val="bg1"/>
                </a:solidFill>
              </a:rPr>
              <a:t>genda for today</a:t>
            </a:r>
          </a:p>
        </p:txBody>
      </p:sp>
      <p:sp>
        <p:nvSpPr>
          <p:cNvPr id="348" name="Shape 348"/>
          <p:cNvSpPr/>
          <p:nvPr/>
        </p:nvSpPr>
        <p:spPr>
          <a:xfrm>
            <a:off x="1210728" y="4478609"/>
            <a:ext cx="21723391" cy="6102031"/>
          </a:xfrm>
          <a:prstGeom prst="rect">
            <a:avLst/>
          </a:prstGeom>
          <a:ln w="12700">
            <a:miter lim="400000"/>
          </a:ln>
          <a:extLst>
            <a:ext uri="{C572A759-6A51-4108-AA02-DFA0A04FC94B}">
              <ma14:wrappingTextBoxFlag xmlns:ma14="http://schemas.microsoft.com/office/mac/drawingml/2011/main" xmlns="" val="1"/>
            </a:ext>
          </a:extLst>
        </p:spPr>
        <p:txBody>
          <a:bodyPr wrap="square" lIns="55201" tIns="55201" rIns="55201" bIns="55201">
            <a:spAutoFit/>
          </a:bodyPr>
          <a:lstStyle/>
          <a:p>
            <a:pPr marL="857250" indent="-857250" algn="l">
              <a:lnSpc>
                <a:spcPct val="120000"/>
              </a:lnSpc>
              <a:spcBef>
                <a:spcPts val="600"/>
              </a:spcBef>
              <a:spcAft>
                <a:spcPts val="600"/>
              </a:spcAft>
              <a:buFont typeface="Arial" panose="020B0604020202020204" pitchFamily="34" charset="0"/>
              <a:buChar char="•"/>
            </a:pPr>
            <a:r>
              <a:rPr lang="en-US" sz="5900" b="1" dirty="0">
                <a:solidFill>
                  <a:schemeClr val="bg1"/>
                </a:solidFill>
                <a:latin typeface="Calibri"/>
                <a:cs typeface="Calibri"/>
              </a:rPr>
              <a:t>Giving corrective feedback that works</a:t>
            </a:r>
          </a:p>
          <a:p>
            <a:pPr marL="857250" indent="-857250" algn="l">
              <a:lnSpc>
                <a:spcPct val="120000"/>
              </a:lnSpc>
              <a:spcBef>
                <a:spcPts val="600"/>
              </a:spcBef>
              <a:spcAft>
                <a:spcPts val="600"/>
              </a:spcAft>
              <a:buFont typeface="Arial" panose="020B0604020202020204" pitchFamily="34" charset="0"/>
              <a:buChar char="•"/>
            </a:pPr>
            <a:r>
              <a:rPr lang="en-US" sz="5900" b="1" dirty="0">
                <a:solidFill>
                  <a:schemeClr val="bg1"/>
                </a:solidFill>
                <a:latin typeface="Calibri"/>
                <a:cs typeface="Calibri"/>
              </a:rPr>
              <a:t>Asking for feedback</a:t>
            </a:r>
          </a:p>
          <a:p>
            <a:pPr marL="857250" indent="-857250" algn="l">
              <a:lnSpc>
                <a:spcPct val="120000"/>
              </a:lnSpc>
              <a:spcBef>
                <a:spcPts val="600"/>
              </a:spcBef>
              <a:spcAft>
                <a:spcPts val="600"/>
              </a:spcAft>
              <a:buFont typeface="Arial" panose="020B0604020202020204" pitchFamily="34" charset="0"/>
              <a:buChar char="•"/>
            </a:pPr>
            <a:r>
              <a:rPr lang="en-US" sz="5900" b="1" dirty="0">
                <a:solidFill>
                  <a:schemeClr val="bg1"/>
                </a:solidFill>
                <a:latin typeface="Calibri"/>
                <a:cs typeface="Calibri"/>
              </a:rPr>
              <a:t>Learning to choose between two feedback models</a:t>
            </a:r>
          </a:p>
          <a:p>
            <a:pPr marL="857250" indent="-857250" algn="l">
              <a:lnSpc>
                <a:spcPct val="120000"/>
              </a:lnSpc>
              <a:spcBef>
                <a:spcPts val="600"/>
              </a:spcBef>
              <a:spcAft>
                <a:spcPts val="600"/>
              </a:spcAft>
              <a:buFont typeface="Arial" panose="020B0604020202020204" pitchFamily="34" charset="0"/>
              <a:buChar char="•"/>
            </a:pPr>
            <a:r>
              <a:rPr lang="en-US" sz="5900" b="1" dirty="0">
                <a:solidFill>
                  <a:schemeClr val="bg1"/>
                </a:solidFill>
                <a:latin typeface="Calibri"/>
                <a:cs typeface="Calibri"/>
              </a:rPr>
              <a:t>Giving recognition in ways that resonate</a:t>
            </a:r>
            <a:endParaRPr lang="en-US" sz="5900" b="1" dirty="0">
              <a:solidFill>
                <a:schemeClr val="bg1"/>
              </a:solidFill>
              <a:latin typeface="Calibri"/>
              <a:ea typeface="Calibri"/>
              <a:cs typeface="Calibri"/>
              <a:sym typeface="Calibri"/>
            </a:endParaRPr>
          </a:p>
          <a:p>
            <a:pPr algn="l">
              <a:lnSpc>
                <a:spcPct val="120000"/>
              </a:lnSpc>
              <a:spcBef>
                <a:spcPts val="600"/>
              </a:spcBef>
              <a:spcAft>
                <a:spcPts val="600"/>
              </a:spcAft>
            </a:pPr>
            <a:endParaRPr lang="en-US" sz="5900" b="1" dirty="0">
              <a:solidFill>
                <a:schemeClr val="bg1"/>
              </a:solidFill>
              <a:latin typeface="Calibri"/>
              <a:cs typeface="Calibri"/>
            </a:endParaRPr>
          </a:p>
        </p:txBody>
      </p:sp>
      <p:sp>
        <p:nvSpPr>
          <p:cNvPr id="4" name="Slide Number Placeholder 3">
            <a:extLst>
              <a:ext uri="{FF2B5EF4-FFF2-40B4-BE49-F238E27FC236}">
                <a16:creationId xmlns:a16="http://schemas.microsoft.com/office/drawing/2014/main" id="{91136278-6026-4C4A-9742-92588BCF7A16}"/>
              </a:ext>
            </a:extLst>
          </p:cNvPr>
          <p:cNvSpPr>
            <a:spLocks noGrp="1"/>
          </p:cNvSpPr>
          <p:nvPr>
            <p:ph type="sldNum" sz="quarter" idx="2"/>
          </p:nvPr>
        </p:nvSpPr>
        <p:spPr/>
        <p:txBody>
          <a:bodyPr/>
          <a:lstStyle/>
          <a:p>
            <a:fld id="{86CB4B4D-7CA3-9044-876B-883B54F8677D}" type="slidenum">
              <a:rPr lang="en-US" smtClean="0"/>
              <a:t>7</a:t>
            </a:fld>
            <a:endParaRPr lang="en-US"/>
          </a:p>
        </p:txBody>
      </p:sp>
      <p:pic>
        <p:nvPicPr>
          <p:cNvPr id="9" name="Picture 8" descr="A close up of a sign&#10;&#10;Description generated with high confidence">
            <a:extLst>
              <a:ext uri="{FF2B5EF4-FFF2-40B4-BE49-F238E27FC236}">
                <a16:creationId xmlns:a16="http://schemas.microsoft.com/office/drawing/2014/main" id="{53B2302E-7E48-4B64-B4C8-93D82A846C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41536" y="322811"/>
            <a:ext cx="3591481" cy="76487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8">
                                            <p:txEl>
                                              <p:pRg st="0" end="0"/>
                                            </p:txEl>
                                          </p:spTgt>
                                        </p:tgtEl>
                                        <p:attrNameLst>
                                          <p:attrName>style.visibility</p:attrName>
                                        </p:attrNameLst>
                                      </p:cBhvr>
                                      <p:to>
                                        <p:strVal val="visible"/>
                                      </p:to>
                                    </p:set>
                                    <p:animEffect transition="in" filter="fade">
                                      <p:cBhvr>
                                        <p:cTn id="7" dur="500"/>
                                        <p:tgtEl>
                                          <p:spTgt spid="3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48">
                                            <p:txEl>
                                              <p:pRg st="1" end="1"/>
                                            </p:txEl>
                                          </p:spTgt>
                                        </p:tgtEl>
                                        <p:attrNameLst>
                                          <p:attrName>style.visibility</p:attrName>
                                        </p:attrNameLst>
                                      </p:cBhvr>
                                      <p:to>
                                        <p:strVal val="visible"/>
                                      </p:to>
                                    </p:set>
                                    <p:animEffect transition="in" filter="fade">
                                      <p:cBhvr>
                                        <p:cTn id="12" dur="500"/>
                                        <p:tgtEl>
                                          <p:spTgt spid="3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8">
                                            <p:txEl>
                                              <p:pRg st="2" end="2"/>
                                            </p:txEl>
                                          </p:spTgt>
                                        </p:tgtEl>
                                        <p:attrNameLst>
                                          <p:attrName>style.visibility</p:attrName>
                                        </p:attrNameLst>
                                      </p:cBhvr>
                                      <p:to>
                                        <p:strVal val="visible"/>
                                      </p:to>
                                    </p:set>
                                    <p:animEffect transition="in" filter="fade">
                                      <p:cBhvr>
                                        <p:cTn id="17" dur="500"/>
                                        <p:tgtEl>
                                          <p:spTgt spid="3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48">
                                            <p:txEl>
                                              <p:pRg st="3" end="3"/>
                                            </p:txEl>
                                          </p:spTgt>
                                        </p:tgtEl>
                                        <p:attrNameLst>
                                          <p:attrName>style.visibility</p:attrName>
                                        </p:attrNameLst>
                                      </p:cBhvr>
                                      <p:to>
                                        <p:strVal val="visible"/>
                                      </p:to>
                                    </p:set>
                                    <p:animEffect transition="in" filter="fade">
                                      <p:cBhvr>
                                        <p:cTn id="22" dur="500"/>
                                        <p:tgtEl>
                                          <p:spTgt spid="34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p:cNvSpPr>
          <p:nvPr>
            <p:ph type="sldNum" sz="quarter" idx="4294967295"/>
          </p:nvPr>
        </p:nvSpPr>
        <p:spPr>
          <a:xfrm>
            <a:off x="22999324" y="946974"/>
            <a:ext cx="165551" cy="392155"/>
          </a:xfrm>
          <a:prstGeom prst="rect">
            <a:avLst/>
          </a:prstGeom>
          <a:extLst>
            <a:ext uri="{C572A759-6A51-4108-AA02-DFA0A04FC94B}">
              <ma14:wrappingTextBoxFlag xmlns:ma14="http://schemas.microsoft.com/office/mac/drawingml/2011/main" xmlns="" val="1"/>
            </a:ext>
          </a:extLst>
        </p:spPr>
        <p:txBody>
          <a:bodyPr lIns="0" tIns="0" rIns="0" bIns="0"/>
          <a:lstStyle>
            <a:lvl1pPr algn="r" defTabSz="949798">
              <a:defRPr sz="2500">
                <a:solidFill>
                  <a:srgbClr val="FFFFFF"/>
                </a:solidFill>
                <a:latin typeface="Calibri"/>
                <a:ea typeface="Calibri"/>
                <a:cs typeface="Calibri"/>
                <a:sym typeface="Calibri"/>
              </a:defRPr>
            </a:lvl1pPr>
          </a:lstStyle>
          <a:p>
            <a:fld id="{86CB4B4D-7CA3-9044-876B-883B54F8677D}" type="slidenum">
              <a:rPr/>
              <a:pPr/>
              <a:t>8</a:t>
            </a:fld>
            <a:endParaRPr dirty="0"/>
          </a:p>
        </p:txBody>
      </p:sp>
      <p:sp>
        <p:nvSpPr>
          <p:cNvPr id="496" name="Shape 496"/>
          <p:cNvSpPr/>
          <p:nvPr/>
        </p:nvSpPr>
        <p:spPr>
          <a:xfrm rot="16200000">
            <a:off x="-5631344" y="5634746"/>
            <a:ext cx="13716968" cy="2454235"/>
          </a:xfrm>
          <a:prstGeom prst="rect">
            <a:avLst/>
          </a:prstGeom>
          <a:solidFill>
            <a:srgbClr val="F82D51"/>
          </a:solidFill>
          <a:ln w="12700">
            <a:miter lim="400000"/>
          </a:ln>
          <a:effectLst>
            <a:outerShdw blurRad="38100" dist="25400" dir="5400000" rotWithShape="0">
              <a:srgbClr val="000000">
                <a:alpha val="35000"/>
              </a:srgbClr>
            </a:outerShdw>
          </a:effectLst>
        </p:spPr>
        <p:txBody>
          <a:bodyPr lIns="55201" tIns="55201" rIns="55201" bIns="55201" anchor="ctr"/>
          <a:lstStyle/>
          <a:p>
            <a:pPr defTabSz="1102688">
              <a:defRPr sz="1800">
                <a:solidFill>
                  <a:srgbClr val="FFFFFF"/>
                </a:solidFill>
              </a:defRPr>
            </a:pPr>
            <a:endParaRPr sz="1900" dirty="0">
              <a:solidFill>
                <a:srgbClr val="FFFFFF"/>
              </a:solidFill>
              <a:latin typeface="Helvetica Light"/>
              <a:ea typeface="Helvetica Light"/>
              <a:cs typeface="Helvetica Light"/>
            </a:endParaRPr>
          </a:p>
        </p:txBody>
      </p:sp>
      <p:sp>
        <p:nvSpPr>
          <p:cNvPr id="497" name="Shape 497"/>
          <p:cNvSpPr/>
          <p:nvPr/>
        </p:nvSpPr>
        <p:spPr>
          <a:xfrm rot="16200000">
            <a:off x="-5095605" y="6513471"/>
            <a:ext cx="12418340" cy="1015663"/>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defTabSz="1107866">
              <a:defRPr sz="5600" b="1" spc="-177">
                <a:solidFill>
                  <a:srgbClr val="FFFFFF"/>
                </a:solidFill>
                <a:latin typeface="Calibri"/>
                <a:ea typeface="Calibri"/>
                <a:cs typeface="Calibri"/>
                <a:sym typeface="Calibri"/>
              </a:defRPr>
            </a:lvl1pPr>
          </a:lstStyle>
          <a:p>
            <a:r>
              <a:rPr sz="6600" dirty="0"/>
              <a:t>how to give </a:t>
            </a:r>
            <a:r>
              <a:rPr lang="en-GB" sz="6600" dirty="0"/>
              <a:t>corrective </a:t>
            </a:r>
            <a:r>
              <a:rPr sz="6600" dirty="0"/>
              <a:t>feedback</a:t>
            </a:r>
          </a:p>
        </p:txBody>
      </p:sp>
      <p:pic>
        <p:nvPicPr>
          <p:cNvPr id="498" name="image23.png" descr="image001 copy.png"/>
          <p:cNvPicPr>
            <a:picLocks noChangeAspect="1"/>
          </p:cNvPicPr>
          <p:nvPr/>
        </p:nvPicPr>
        <p:blipFill>
          <a:blip r:embed="rId3"/>
          <a:stretch>
            <a:fillRect/>
          </a:stretch>
        </p:blipFill>
        <p:spPr>
          <a:xfrm>
            <a:off x="22982273" y="12432373"/>
            <a:ext cx="989688" cy="862442"/>
          </a:xfrm>
          <a:prstGeom prst="rect">
            <a:avLst/>
          </a:prstGeom>
          <a:ln w="12700">
            <a:miter lim="400000"/>
          </a:ln>
        </p:spPr>
      </p:pic>
      <p:pic>
        <p:nvPicPr>
          <p:cNvPr id="7" name="image22.png" descr="image001.png"/>
          <p:cNvPicPr>
            <a:picLocks noChangeAspect="1"/>
          </p:cNvPicPr>
          <p:nvPr/>
        </p:nvPicPr>
        <p:blipFill>
          <a:blip r:embed="rId4"/>
          <a:stretch>
            <a:fillRect/>
          </a:stretch>
        </p:blipFill>
        <p:spPr>
          <a:xfrm>
            <a:off x="22932995" y="12513652"/>
            <a:ext cx="974815" cy="849484"/>
          </a:xfrm>
          <a:prstGeom prst="rect">
            <a:avLst/>
          </a:prstGeom>
          <a:ln w="12700">
            <a:miter lim="400000"/>
          </a:ln>
        </p:spPr>
      </p:pic>
      <p:sp>
        <p:nvSpPr>
          <p:cNvPr id="9" name="Rectangle 8"/>
          <p:cNvSpPr/>
          <p:nvPr/>
        </p:nvSpPr>
        <p:spPr>
          <a:xfrm>
            <a:off x="17962032" y="12638812"/>
            <a:ext cx="4972064" cy="861742"/>
          </a:xfrm>
          <a:prstGeom prst="rect">
            <a:avLst/>
          </a:prstGeom>
        </p:spPr>
        <p:txBody>
          <a:bodyPr wrap="none" lIns="91088" tIns="45539" rIns="91088" bIns="45539">
            <a:spAutoFit/>
          </a:bodyPr>
          <a:lstStyle/>
          <a:p>
            <a:r>
              <a:rPr lang="en-GB" sz="18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Copyright © 2017 ALL IN. All rights reserved.</a:t>
            </a:r>
            <a:r>
              <a:rPr lang="en-GB" sz="49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 </a:t>
            </a:r>
            <a:endParaRPr lang="en-GB" sz="1800" dirty="0">
              <a:solidFill>
                <a:schemeClr val="tx1">
                  <a:lumMod val="65000"/>
                  <a:lumOff val="3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descr="AFB-39.jpg"/>
          <p:cNvPicPr>
            <a:picLocks noChangeAspect="1"/>
          </p:cNvPicPr>
          <p:nvPr/>
        </p:nvPicPr>
        <p:blipFill rotWithShape="1">
          <a:blip r:embed="rId5">
            <a:alphaModFix/>
            <a:extLst>
              <a:ext uri="{BEBA8EAE-BF5A-486C-A8C5-ECC9F3942E4B}">
                <a14:imgProps xmlns:a14="http://schemas.microsoft.com/office/drawing/2010/main">
                  <a14:imgLayer r:embed="rId6">
                    <a14:imgEffect>
                      <a14:brightnessContrast bright="15000"/>
                    </a14:imgEffect>
                  </a14:imgLayer>
                </a14:imgProps>
              </a:ext>
              <a:ext uri="{28A0092B-C50C-407E-A947-70E740481C1C}">
                <a14:useLocalDpi xmlns:a14="http://schemas.microsoft.com/office/drawing/2010/main" val="0"/>
              </a:ext>
            </a:extLst>
          </a:blip>
          <a:srcRect b="6130"/>
          <a:stretch/>
        </p:blipFill>
        <p:spPr>
          <a:xfrm>
            <a:off x="2454268" y="19"/>
            <a:ext cx="21929751" cy="13723719"/>
          </a:xfrm>
          <a:prstGeom prst="rect">
            <a:avLst/>
          </a:prstGeom>
        </p:spPr>
      </p:pic>
      <p:pic>
        <p:nvPicPr>
          <p:cNvPr id="11" name="Picture 10" descr="A close up of a sign&#10;&#10;Description generated with high confidence">
            <a:extLst>
              <a:ext uri="{FF2B5EF4-FFF2-40B4-BE49-F238E27FC236}">
                <a16:creationId xmlns:a16="http://schemas.microsoft.com/office/drawing/2014/main" id="{667B58A7-D34C-4C1E-BC40-8EDCA5D9533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341536" y="322811"/>
            <a:ext cx="3591481" cy="764872"/>
          </a:xfrm>
          <a:prstGeom prst="rect">
            <a:avLst/>
          </a:prstGeom>
        </p:spPr>
      </p:pic>
      <p:pic>
        <p:nvPicPr>
          <p:cNvPr id="12" name="Picture 11">
            <a:extLst>
              <a:ext uri="{FF2B5EF4-FFF2-40B4-BE49-F238E27FC236}">
                <a16:creationId xmlns:a16="http://schemas.microsoft.com/office/drawing/2014/main" id="{AACD6E56-3A8F-49F3-936A-D35CC8770C10}"/>
              </a:ext>
            </a:extLst>
          </p:cNvPr>
          <p:cNvPicPr>
            <a:picLocks noChangeAspect="1"/>
          </p:cNvPicPr>
          <p:nvPr/>
        </p:nvPicPr>
        <p:blipFill rotWithShape="1">
          <a:blip r:embed="rId8">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20820945" y="1005895"/>
            <a:ext cx="3098897" cy="1194497"/>
          </a:xfrm>
          <a:prstGeom prst="rect">
            <a:avLst/>
          </a:prstGeom>
        </p:spPr>
      </p:pic>
    </p:spTree>
    <p:extLst>
      <p:ext uri="{BB962C8B-B14F-4D97-AF65-F5344CB8AC3E}">
        <p14:creationId xmlns:p14="http://schemas.microsoft.com/office/powerpoint/2010/main" val="11479372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0" name="image23.png"/>
          <p:cNvPicPr>
            <a:picLocks noChangeAspect="1"/>
          </p:cNvPicPr>
          <p:nvPr/>
        </p:nvPicPr>
        <p:blipFill>
          <a:blip r:embed="rId3"/>
          <a:stretch>
            <a:fillRect/>
          </a:stretch>
        </p:blipFill>
        <p:spPr>
          <a:xfrm>
            <a:off x="-3283211" y="3370"/>
            <a:ext cx="27667221" cy="13716964"/>
          </a:xfrm>
          <a:prstGeom prst="rect">
            <a:avLst/>
          </a:prstGeom>
          <a:ln w="12700">
            <a:miter lim="400000"/>
          </a:ln>
        </p:spPr>
      </p:pic>
      <p:sp>
        <p:nvSpPr>
          <p:cNvPr id="512" name="Shape 512"/>
          <p:cNvSpPr/>
          <p:nvPr/>
        </p:nvSpPr>
        <p:spPr>
          <a:xfrm>
            <a:off x="2651204" y="1122191"/>
            <a:ext cx="19427035" cy="1127552"/>
          </a:xfrm>
          <a:prstGeom prst="rect">
            <a:avLst/>
          </a:prstGeom>
          <a:ln w="12700">
            <a:miter lim="400000"/>
          </a:ln>
          <a:extLst>
            <a:ext uri="{C572A759-6A51-4108-AA02-DFA0A04FC94B}">
              <ma14:wrappingTextBoxFlag xmlns:ma14="http://schemas.microsoft.com/office/mac/drawingml/2011/main" xmlns="" val="1"/>
            </a:ext>
          </a:extLst>
        </p:spPr>
        <p:txBody>
          <a:bodyPr lIns="55201" tIns="55201" rIns="55201" bIns="55201">
            <a:spAutoFit/>
          </a:bodyPr>
          <a:lstStyle>
            <a:lvl1pPr algn="r" defTabSz="1109609">
              <a:defRPr sz="6200" b="1">
                <a:solidFill>
                  <a:srgbClr val="333E47"/>
                </a:solidFill>
                <a:latin typeface="Calibri"/>
                <a:ea typeface="Calibri"/>
                <a:cs typeface="Calibri"/>
                <a:sym typeface="Calibri"/>
              </a:defRPr>
            </a:lvl1pPr>
          </a:lstStyle>
          <a:p>
            <a:pPr algn="l"/>
            <a:r>
              <a:rPr lang="en-GB" sz="6600" dirty="0"/>
              <a:t>t</a:t>
            </a:r>
            <a:r>
              <a:rPr sz="6600" dirty="0"/>
              <a:t>hink</a:t>
            </a:r>
            <a:r>
              <a:rPr lang="en-GB" sz="6600" dirty="0"/>
              <a:t> …</a:t>
            </a:r>
            <a:endParaRPr sz="6600" dirty="0"/>
          </a:p>
        </p:txBody>
      </p:sp>
      <p:sp>
        <p:nvSpPr>
          <p:cNvPr id="513" name="Shape 513"/>
          <p:cNvSpPr/>
          <p:nvPr/>
        </p:nvSpPr>
        <p:spPr>
          <a:xfrm>
            <a:off x="6085260" y="4826782"/>
            <a:ext cx="16481085" cy="406265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marL="197525" indent="-197525" algn="l" defTabSz="1104739">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about a time when someone gave you </a:t>
            </a:r>
            <a:r>
              <a:rPr lang="en-GB" sz="5200" b="1" dirty="0">
                <a:solidFill>
                  <a:srgbClr val="333E47"/>
                </a:solidFill>
                <a:latin typeface="Calibri"/>
                <a:ea typeface="Calibri"/>
                <a:cs typeface="Calibri"/>
                <a:sym typeface="Calibri"/>
              </a:rPr>
              <a:t>corrective f</a:t>
            </a:r>
            <a:r>
              <a:rPr sz="5200" b="1" dirty="0">
                <a:solidFill>
                  <a:srgbClr val="333E47"/>
                </a:solidFill>
                <a:latin typeface="Calibri"/>
                <a:ea typeface="Calibri"/>
                <a:cs typeface="Calibri"/>
                <a:sym typeface="Calibri"/>
              </a:rPr>
              <a:t>eedback</a:t>
            </a:r>
            <a:endParaRPr lang="en-GB" sz="5200" b="1" dirty="0">
              <a:solidFill>
                <a:srgbClr val="333E47"/>
              </a:solidFill>
              <a:latin typeface="Calibri"/>
              <a:ea typeface="Calibri"/>
              <a:cs typeface="Calibri"/>
              <a:sym typeface="Calibri"/>
            </a:endParaRPr>
          </a:p>
          <a:p>
            <a:pPr marL="197525" indent="-197525" algn="l" defTabSz="1104739">
              <a:defRPr sz="5200" b="1">
                <a:solidFill>
                  <a:srgbClr val="333E47"/>
                </a:solidFill>
                <a:latin typeface="Calibri"/>
                <a:ea typeface="Calibri"/>
                <a:cs typeface="Calibri"/>
                <a:sym typeface="Calibri"/>
              </a:defRPr>
            </a:pPr>
            <a:r>
              <a:rPr lang="en-GB" sz="5200" b="1" dirty="0">
                <a:solidFill>
                  <a:srgbClr val="333E47"/>
                </a:solidFill>
                <a:latin typeface="Calibri"/>
                <a:ea typeface="Calibri"/>
                <a:cs typeface="Calibri"/>
                <a:sym typeface="Calibri"/>
              </a:rPr>
              <a:t>and</a:t>
            </a:r>
            <a:r>
              <a:rPr sz="5200" b="1" dirty="0">
                <a:solidFill>
                  <a:srgbClr val="333E47"/>
                </a:solidFill>
                <a:latin typeface="Calibri"/>
                <a:ea typeface="Calibri"/>
                <a:cs typeface="Calibri"/>
                <a:sym typeface="Calibri"/>
              </a:rPr>
              <a:t> you </a:t>
            </a:r>
            <a:r>
              <a:rPr sz="5200" b="1" i="1" dirty="0">
                <a:solidFill>
                  <a:srgbClr val="FA4762"/>
                </a:solidFill>
                <a:latin typeface="Calibri"/>
                <a:ea typeface="Calibri"/>
                <a:cs typeface="Calibri"/>
                <a:sym typeface="Calibri"/>
              </a:rPr>
              <a:t>did</a:t>
            </a:r>
            <a:r>
              <a:rPr lang="en-GB" sz="5200" b="1" i="1" dirty="0">
                <a:solidFill>
                  <a:srgbClr val="FA4762"/>
                </a:solidFill>
                <a:latin typeface="Calibri"/>
                <a:ea typeface="Calibri"/>
                <a:cs typeface="Calibri"/>
                <a:sym typeface="Calibri"/>
              </a:rPr>
              <a:t>n’</a:t>
            </a:r>
            <a:r>
              <a:rPr sz="5200" b="1" i="1" dirty="0">
                <a:solidFill>
                  <a:srgbClr val="FA4762"/>
                </a:solidFill>
                <a:latin typeface="Calibri"/>
                <a:ea typeface="Calibri"/>
                <a:cs typeface="Calibri"/>
                <a:sym typeface="Calibri"/>
              </a:rPr>
              <a:t>t become defensive</a:t>
            </a:r>
            <a:r>
              <a:rPr sz="5200" b="1" dirty="0">
                <a:solidFill>
                  <a:srgbClr val="333E47"/>
                </a:solidFill>
                <a:latin typeface="Calibri"/>
                <a:ea typeface="Calibri"/>
                <a:cs typeface="Calibri"/>
                <a:sym typeface="Calibri"/>
              </a:rPr>
              <a:t>. Instead, you</a:t>
            </a:r>
            <a:r>
              <a:rPr lang="en-GB" sz="5200" b="1" dirty="0">
                <a:solidFill>
                  <a:srgbClr val="333E47"/>
                </a:solidFill>
                <a:latin typeface="Calibri"/>
                <a:ea typeface="Calibri"/>
                <a:cs typeface="Calibri"/>
                <a:sym typeface="Calibri"/>
              </a:rPr>
              <a:t> </a:t>
            </a:r>
            <a:r>
              <a:rPr sz="5200" b="1" dirty="0">
                <a:solidFill>
                  <a:srgbClr val="333E47"/>
                </a:solidFill>
                <a:latin typeface="Calibri"/>
                <a:ea typeface="Calibri"/>
                <a:cs typeface="Calibri"/>
                <a:sym typeface="Calibri"/>
              </a:rPr>
              <a:t>absorbed</a:t>
            </a:r>
            <a:endParaRPr lang="en-GB" sz="5200" b="1" dirty="0">
              <a:solidFill>
                <a:srgbClr val="333E47"/>
              </a:solidFill>
              <a:latin typeface="Calibri"/>
              <a:ea typeface="Calibri"/>
              <a:cs typeface="Calibri"/>
              <a:sym typeface="Calibri"/>
            </a:endParaRPr>
          </a:p>
          <a:p>
            <a:pPr marL="197525" indent="-197525" algn="l" defTabSz="1104739">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and learnt from </a:t>
            </a:r>
            <a:r>
              <a:rPr lang="en-GB" sz="5200" b="1" dirty="0">
                <a:solidFill>
                  <a:srgbClr val="333E47"/>
                </a:solidFill>
                <a:latin typeface="Calibri"/>
                <a:ea typeface="Calibri"/>
                <a:cs typeface="Calibri"/>
                <a:sym typeface="Calibri"/>
              </a:rPr>
              <a:t>the feedback</a:t>
            </a:r>
            <a:r>
              <a:rPr sz="5200" b="1" dirty="0">
                <a:solidFill>
                  <a:srgbClr val="333E47"/>
                </a:solidFill>
                <a:latin typeface="Calibri"/>
                <a:ea typeface="Calibri"/>
                <a:cs typeface="Calibri"/>
                <a:sym typeface="Calibri"/>
              </a:rPr>
              <a:t>. </a:t>
            </a:r>
          </a:p>
          <a:p>
            <a:pPr marL="197525" indent="-197525" algn="l" defTabSz="1104739">
              <a:defRPr sz="5200" b="1">
                <a:solidFill>
                  <a:srgbClr val="333E47"/>
                </a:solidFill>
                <a:latin typeface="Calibri"/>
                <a:ea typeface="Calibri"/>
                <a:cs typeface="Calibri"/>
                <a:sym typeface="Calibri"/>
              </a:defRPr>
            </a:pPr>
            <a:endParaRPr sz="5200" b="1" dirty="0">
              <a:solidFill>
                <a:srgbClr val="333E47"/>
              </a:solidFill>
              <a:latin typeface="Calibri"/>
              <a:ea typeface="Calibri"/>
              <a:cs typeface="Calibri"/>
              <a:sym typeface="Calibri"/>
            </a:endParaRPr>
          </a:p>
          <a:p>
            <a:pPr marL="197525" indent="-197525" algn="l" defTabSz="1104739">
              <a:defRPr sz="5200" b="1">
                <a:solidFill>
                  <a:srgbClr val="333E47"/>
                </a:solidFill>
                <a:latin typeface="Calibri"/>
                <a:ea typeface="Calibri"/>
                <a:cs typeface="Calibri"/>
                <a:sym typeface="Calibri"/>
              </a:defRPr>
            </a:pPr>
            <a:r>
              <a:rPr sz="5200" b="1" dirty="0">
                <a:solidFill>
                  <a:srgbClr val="333E47"/>
                </a:solidFill>
                <a:latin typeface="Calibri"/>
                <a:ea typeface="Calibri"/>
                <a:cs typeface="Calibri"/>
                <a:sym typeface="Calibri"/>
              </a:rPr>
              <a:t>What </a:t>
            </a:r>
            <a:r>
              <a:rPr lang="en-GB" sz="5200" b="1" dirty="0">
                <a:solidFill>
                  <a:srgbClr val="333E47"/>
                </a:solidFill>
                <a:latin typeface="Calibri"/>
                <a:ea typeface="Calibri"/>
                <a:cs typeface="Calibri"/>
                <a:sym typeface="Calibri"/>
              </a:rPr>
              <a:t>made you respond positively</a:t>
            </a:r>
            <a:r>
              <a:rPr sz="5200" b="1" dirty="0">
                <a:solidFill>
                  <a:srgbClr val="333E47"/>
                </a:solidFill>
                <a:latin typeface="Calibri"/>
                <a:ea typeface="Calibri"/>
                <a:cs typeface="Calibri"/>
                <a:sym typeface="Calibri"/>
              </a:rPr>
              <a:t>?</a:t>
            </a:r>
          </a:p>
        </p:txBody>
      </p:sp>
      <p:pic>
        <p:nvPicPr>
          <p:cNvPr id="8" name="Picture 7">
            <a:extLst>
              <a:ext uri="{FF2B5EF4-FFF2-40B4-BE49-F238E27FC236}">
                <a16:creationId xmlns:a16="http://schemas.microsoft.com/office/drawing/2014/main" id="{8D1FFCA1-99CC-A44F-8AE3-CE8D0A5EBD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609886" y="361584"/>
            <a:ext cx="3060359" cy="652123"/>
          </a:xfrm>
          <a:prstGeom prst="rect">
            <a:avLst/>
          </a:prstGeom>
        </p:spPr>
      </p:pic>
      <p:pic>
        <p:nvPicPr>
          <p:cNvPr id="6" name="Picture 5">
            <a:extLst>
              <a:ext uri="{FF2B5EF4-FFF2-40B4-BE49-F238E27FC236}">
                <a16:creationId xmlns:a16="http://schemas.microsoft.com/office/drawing/2014/main" id="{F7856A23-83DA-4A20-B56C-89F78F371C93}"/>
              </a:ext>
            </a:extLst>
          </p:cNvPr>
          <p:cNvPicPr>
            <a:picLocks noChangeAspect="1"/>
          </p:cNvPicPr>
          <p:nvPr/>
        </p:nvPicPr>
        <p:blipFill rotWithShape="1">
          <a:blip r:embed="rId5">
            <a:clrChange>
              <a:clrFrom>
                <a:srgbClr val="000000">
                  <a:alpha val="0"/>
                </a:srgbClr>
              </a:clrFrom>
              <a:clrTo>
                <a:srgbClr val="000000">
                  <a:alpha val="0"/>
                </a:srgbClr>
              </a:clrTo>
            </a:clrChange>
            <a:biLevel thresh="75000"/>
            <a:extLst>
              <a:ext uri="{28A0092B-C50C-407E-A947-70E740481C1C}">
                <a14:useLocalDpi xmlns:a14="http://schemas.microsoft.com/office/drawing/2010/main" val="0"/>
              </a:ext>
            </a:extLst>
          </a:blip>
          <a:srcRect l="27474" b="28026"/>
          <a:stretch/>
        </p:blipFill>
        <p:spPr>
          <a:xfrm>
            <a:off x="20820945" y="1005895"/>
            <a:ext cx="3098897" cy="1194497"/>
          </a:xfrm>
          <a:prstGeom prst="rect">
            <a:avLst/>
          </a:prstGeom>
        </p:spPr>
      </p:pic>
    </p:spTree>
    <p:extLst>
      <p:ext uri="{BB962C8B-B14F-4D97-AF65-F5344CB8AC3E}">
        <p14:creationId xmlns:p14="http://schemas.microsoft.com/office/powerpoint/2010/main" val="3977582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3">
                                            <p:txEl>
                                              <p:pRg st="0" end="0"/>
                                            </p:txEl>
                                          </p:spTgt>
                                        </p:tgtEl>
                                        <p:attrNameLst>
                                          <p:attrName>style.visibility</p:attrName>
                                        </p:attrNameLst>
                                      </p:cBhvr>
                                      <p:to>
                                        <p:strVal val="visible"/>
                                      </p:to>
                                    </p:set>
                                    <p:animEffect transition="in" filter="fade">
                                      <p:cBhvr>
                                        <p:cTn id="7" dur="500"/>
                                        <p:tgtEl>
                                          <p:spTgt spid="5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3">
                                            <p:txEl>
                                              <p:pRg st="1" end="1"/>
                                            </p:txEl>
                                          </p:spTgt>
                                        </p:tgtEl>
                                        <p:attrNameLst>
                                          <p:attrName>style.visibility</p:attrName>
                                        </p:attrNameLst>
                                      </p:cBhvr>
                                      <p:to>
                                        <p:strVal val="visible"/>
                                      </p:to>
                                    </p:set>
                                    <p:animEffect transition="in" filter="fade">
                                      <p:cBhvr>
                                        <p:cTn id="12" dur="500"/>
                                        <p:tgtEl>
                                          <p:spTgt spid="5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3">
                                            <p:txEl>
                                              <p:pRg st="2" end="2"/>
                                            </p:txEl>
                                          </p:spTgt>
                                        </p:tgtEl>
                                        <p:attrNameLst>
                                          <p:attrName>style.visibility</p:attrName>
                                        </p:attrNameLst>
                                      </p:cBhvr>
                                      <p:to>
                                        <p:strVal val="visible"/>
                                      </p:to>
                                    </p:set>
                                    <p:animEffect transition="in" filter="fade">
                                      <p:cBhvr>
                                        <p:cTn id="17" dur="500"/>
                                        <p:tgtEl>
                                          <p:spTgt spid="5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13">
                                            <p:txEl>
                                              <p:pRg st="4" end="4"/>
                                            </p:txEl>
                                          </p:spTgt>
                                        </p:tgtEl>
                                        <p:attrNameLst>
                                          <p:attrName>style.visibility</p:attrName>
                                        </p:attrNameLst>
                                      </p:cBhvr>
                                      <p:to>
                                        <p:strVal val="visible"/>
                                      </p:to>
                                    </p:set>
                                    <p:animEffect transition="in" filter="fade">
                                      <p:cBhvr>
                                        <p:cTn id="22" dur="500"/>
                                        <p:tgtEl>
                                          <p:spTgt spid="51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EQi9yIUjRoubKtRRP2KMn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10.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_rels/theme7.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10.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5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Office Theme">
  <a:themeElements>
    <a:clrScheme name="All In Palette">
      <a:dk1>
        <a:srgbClr val="000000"/>
      </a:dk1>
      <a:lt1>
        <a:sysClr val="window" lastClr="FFFFFF"/>
      </a:lt1>
      <a:dk2>
        <a:srgbClr val="333F48"/>
      </a:dk2>
      <a:lt2>
        <a:srgbClr val="FFCD00"/>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6.xml><?xml version="1.0" encoding="utf-8"?>
<a:theme xmlns:a="http://schemas.openxmlformats.org/drawingml/2006/main" name="2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7.xml><?xml version="1.0" encoding="utf-8"?>
<a:theme xmlns:a="http://schemas.openxmlformats.org/drawingml/2006/main" name="2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8.xml><?xml version="1.0" encoding="utf-8"?>
<a:theme xmlns:a="http://schemas.openxmlformats.org/drawingml/2006/main" name="4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9.xml><?xml version="1.0" encoding="utf-8"?>
<a:theme xmlns:a="http://schemas.openxmlformats.org/drawingml/2006/main" name="6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19185</TotalTime>
  <Words>6324</Words>
  <Application>Microsoft Office PowerPoint</Application>
  <PresentationFormat>Custom</PresentationFormat>
  <Paragraphs>679</Paragraphs>
  <Slides>64</Slides>
  <Notes>61</Notes>
  <HiddenSlides>6</HiddenSlides>
  <MMClips>0</MMClips>
  <ScaleCrop>false</ScaleCrop>
  <HeadingPairs>
    <vt:vector size="8" baseType="variant">
      <vt:variant>
        <vt:lpstr>Fonts Used</vt:lpstr>
      </vt:variant>
      <vt:variant>
        <vt:i4>12</vt:i4>
      </vt:variant>
      <vt:variant>
        <vt:lpstr>Theme</vt:lpstr>
      </vt:variant>
      <vt:variant>
        <vt:i4>9</vt:i4>
      </vt:variant>
      <vt:variant>
        <vt:lpstr>Embedded OLE Servers</vt:lpstr>
      </vt:variant>
      <vt:variant>
        <vt:i4>1</vt:i4>
      </vt:variant>
      <vt:variant>
        <vt:lpstr>Slide Titles</vt:lpstr>
      </vt:variant>
      <vt:variant>
        <vt:i4>64</vt:i4>
      </vt:variant>
    </vt:vector>
  </HeadingPairs>
  <TitlesOfParts>
    <vt:vector size="86" baseType="lpstr">
      <vt:lpstr>Arial</vt:lpstr>
      <vt:lpstr>ArialMT</vt:lpstr>
      <vt:lpstr>BT Font</vt:lpstr>
      <vt:lpstr>Calibri</vt:lpstr>
      <vt:lpstr>Courier New</vt:lpstr>
      <vt:lpstr>Gill Sans</vt:lpstr>
      <vt:lpstr>Helvetica Light</vt:lpstr>
      <vt:lpstr>Helvetica Neue</vt:lpstr>
      <vt:lpstr>Impact</vt:lpstr>
      <vt:lpstr>Lucida Grande</vt:lpstr>
      <vt:lpstr>PT Sans</vt:lpstr>
      <vt:lpstr>Times New Roman</vt:lpstr>
      <vt:lpstr>White</vt:lpstr>
      <vt:lpstr>1_White</vt:lpstr>
      <vt:lpstr>5_Office Theme</vt:lpstr>
      <vt:lpstr>Office Theme</vt:lpstr>
      <vt:lpstr>3_Office Theme</vt:lpstr>
      <vt:lpstr>2_Office Theme</vt:lpstr>
      <vt:lpstr>2_White</vt:lpstr>
      <vt:lpstr>4_Office Theme</vt:lpstr>
      <vt:lpstr>6_Office Theme</vt:lpstr>
      <vt:lpstr>think-cell Slide</vt:lpstr>
      <vt:lpstr>PowerPoint Presentation</vt:lpstr>
      <vt:lpstr>Growing Together performance management needs most work </vt:lpstr>
      <vt:lpstr>Growing Together growth and dialogue matter</vt:lpstr>
      <vt:lpstr>PowerPoint Presentation</vt:lpstr>
      <vt:lpstr>PowerPoint Presentation</vt:lpstr>
      <vt:lpstr>PowerPoint Presentation</vt:lpstr>
      <vt:lpstr>Agenda for today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heart of performance management</dc:title>
  <dc:creator>Emily Hodgson</dc:creator>
  <cp:lastModifiedBy>Fatma Alsagaf</cp:lastModifiedBy>
  <cp:revision>1054</cp:revision>
  <cp:lastPrinted>2017-05-02T07:04:23Z</cp:lastPrinted>
  <dcterms:modified xsi:type="dcterms:W3CDTF">2025-01-27T11:02:36Z</dcterms:modified>
</cp:coreProperties>
</file>